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4"/>
  </p:notesMasterIdLst>
  <p:sldIdLst>
    <p:sldId id="257" r:id="rId2"/>
    <p:sldId id="258" r:id="rId3"/>
    <p:sldId id="292" r:id="rId4"/>
    <p:sldId id="294" r:id="rId5"/>
    <p:sldId id="295" r:id="rId6"/>
    <p:sldId id="297" r:id="rId7"/>
    <p:sldId id="301" r:id="rId8"/>
    <p:sldId id="302" r:id="rId9"/>
    <p:sldId id="304" r:id="rId10"/>
    <p:sldId id="278" r:id="rId11"/>
    <p:sldId id="271" r:id="rId12"/>
    <p:sldId id="305" r:id="rId13"/>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79" autoAdjust="0"/>
    <p:restoredTop sz="96400" autoAdjust="0"/>
  </p:normalViewPr>
  <p:slideViewPr>
    <p:cSldViewPr snapToGrid="0">
      <p:cViewPr varScale="1">
        <p:scale>
          <a:sx n="124" d="100"/>
          <a:sy n="124" d="100"/>
        </p:scale>
        <p:origin x="9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C8B1EF-F469-48C7-B9A9-3AD6F0BD274B}" type="datetimeFigureOut">
              <a:rPr kumimoji="1" lang="ja-JP" altLang="en-US" smtClean="0"/>
              <a:t>2024/1/16</a:t>
            </a:fld>
            <a:endParaRPr kumimoji="1" lang="ja-JP" alt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345C39-5793-46DF-A068-2E3510F147FA}" type="slidenum">
              <a:rPr kumimoji="1" lang="ja-JP" altLang="en-US" smtClean="0"/>
              <a:t>‹#›</a:t>
            </a:fld>
            <a:endParaRPr kumimoji="1" lang="ja-JP" altLang="en-US"/>
          </a:p>
        </p:txBody>
      </p:sp>
    </p:spTree>
    <p:extLst>
      <p:ext uri="{BB962C8B-B14F-4D97-AF65-F5344CB8AC3E}">
        <p14:creationId xmlns:p14="http://schemas.microsoft.com/office/powerpoint/2010/main" val="21507070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Meiryo UI" panose="020B0604030504040204" pitchFamily="34" charset="-128"/>
              <a:ea typeface="Meiryo UI" panose="020B0604030504040204" pitchFamily="34" charset="-128"/>
            </a:endParaRPr>
          </a:p>
        </p:txBody>
      </p:sp>
      <p:sp>
        <p:nvSpPr>
          <p:cNvPr id="149" name="Google Shape;149;p2: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Meiryo UI" panose="020B0604030504040204" pitchFamily="34" charset="-128"/>
              <a:ea typeface="Meiryo UI" panose="020B0604030504040204" pitchFamily="34" charset="-128"/>
            </a:endParaRPr>
          </a:p>
        </p:txBody>
      </p:sp>
      <p:sp>
        <p:nvSpPr>
          <p:cNvPr id="287" name="Google Shape;287;p14: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5006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Meiryo UI" panose="020B0604030504040204" pitchFamily="34" charset="-128"/>
              <a:ea typeface="Meiryo UI" panose="020B0604030504040204" pitchFamily="34" charset="-128"/>
            </a:endParaRPr>
          </a:p>
        </p:txBody>
      </p:sp>
      <p:sp>
        <p:nvSpPr>
          <p:cNvPr id="335" name="Google Shape;335;p16: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Meiryo UI" panose="020B0604030504040204" pitchFamily="34" charset="-128"/>
              <a:ea typeface="Meiryo UI" panose="020B0604030504040204" pitchFamily="34" charset="-128"/>
            </a:endParaRPr>
          </a:p>
        </p:txBody>
      </p:sp>
      <p:sp>
        <p:nvSpPr>
          <p:cNvPr id="335" name="Google Shape;335;p16: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3146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Meiryo UI" panose="020B0604030504040204" pitchFamily="34" charset="-128"/>
              <a:ea typeface="Meiryo UI" panose="020B0604030504040204" pitchFamily="34" charset="-128"/>
            </a:endParaRPr>
          </a:p>
        </p:txBody>
      </p:sp>
      <p:sp>
        <p:nvSpPr>
          <p:cNvPr id="156" name="Google Shape;156;p3: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p4: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6: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p7: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8: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Meiryo UI" panose="020B0604030504040204" pitchFamily="34" charset="-128"/>
              <a:ea typeface="Meiryo UI" panose="020B0604030504040204" pitchFamily="34" charset="-128"/>
            </a:endParaRPr>
          </a:p>
        </p:txBody>
      </p:sp>
      <p:sp>
        <p:nvSpPr>
          <p:cNvPr id="219" name="Google Shape;219;p10: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Meiryo UI" panose="020B0604030504040204" pitchFamily="34" charset="-128"/>
              <a:ea typeface="Meiryo UI" panose="020B0604030504040204" pitchFamily="34" charset="-128"/>
            </a:endParaRPr>
          </a:p>
        </p:txBody>
      </p:sp>
      <p:sp>
        <p:nvSpPr>
          <p:cNvPr id="235" name="Google Shape;235;p11: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Meiryo UI" panose="020B0604030504040204" pitchFamily="34" charset="-128"/>
              <a:ea typeface="Meiryo UI" panose="020B0604030504040204" pitchFamily="34" charset="-128"/>
            </a:endParaRPr>
          </a:p>
        </p:txBody>
      </p:sp>
      <p:sp>
        <p:nvSpPr>
          <p:cNvPr id="267" name="Google Shape;267;p13: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9B818-53F1-2208-ADAE-BF7FEFC51995}"/>
              </a:ext>
            </a:extLst>
          </p:cNvPr>
          <p:cNvSpPr>
            <a:spLocks noGrp="1"/>
          </p:cNvSpPr>
          <p:nvPr>
            <p:ph type="ctrTitle"/>
          </p:nvPr>
        </p:nvSpPr>
        <p:spPr>
          <a:xfrm>
            <a:off x="1238250" y="1122363"/>
            <a:ext cx="7429500" cy="2387600"/>
          </a:xfrm>
        </p:spPr>
        <p:txBody>
          <a:bodyPr anchor="b"/>
          <a:lstStyle>
            <a:lvl1pPr algn="ctr">
              <a:defRPr sz="4875"/>
            </a:lvl1pPr>
          </a:lstStyle>
          <a:p>
            <a:r>
              <a:rPr kumimoji="1" lang="en-US" altLang="ja-JP" dirty="0"/>
              <a:t>Click to edit Master title style</a:t>
            </a:r>
            <a:endParaRPr kumimoji="1" lang="ja-JP" altLang="en-US" dirty="0"/>
          </a:p>
        </p:txBody>
      </p:sp>
      <p:sp>
        <p:nvSpPr>
          <p:cNvPr id="3" name="Subtitle 2">
            <a:extLst>
              <a:ext uri="{FF2B5EF4-FFF2-40B4-BE49-F238E27FC236}">
                <a16:creationId xmlns:a16="http://schemas.microsoft.com/office/drawing/2014/main" id="{E8CDBC70-40C7-90A4-DB5C-2BF3DF7273A2}"/>
              </a:ext>
            </a:extLst>
          </p:cNvPr>
          <p:cNvSpPr>
            <a:spLocks noGrp="1"/>
          </p:cNvSpPr>
          <p:nvPr>
            <p:ph type="subTitle" idx="1"/>
          </p:nvPr>
        </p:nvSpPr>
        <p:spPr>
          <a:xfrm>
            <a:off x="1238250" y="3602038"/>
            <a:ext cx="7429500" cy="1655762"/>
          </a:xfrm>
        </p:spPr>
        <p:txBody>
          <a:bodyPr/>
          <a:lstStyle>
            <a:lvl1pPr marL="0" indent="0" algn="ctr">
              <a:buNone/>
              <a:defRPr sz="1950">
                <a:latin typeface="+mn-ea"/>
                <a:ea typeface="+mn-ea"/>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en-US" altLang="ja-JP"/>
              <a:t>Click to edit Master subtitle style</a:t>
            </a:r>
            <a:endParaRPr kumimoji="1" lang="ja-JP" altLang="en-US"/>
          </a:p>
        </p:txBody>
      </p:sp>
      <p:sp>
        <p:nvSpPr>
          <p:cNvPr id="4" name="Date Placeholder 3">
            <a:extLst>
              <a:ext uri="{FF2B5EF4-FFF2-40B4-BE49-F238E27FC236}">
                <a16:creationId xmlns:a16="http://schemas.microsoft.com/office/drawing/2014/main" id="{58F82A58-1505-4A27-FBDA-A9341E0E70A9}"/>
              </a:ext>
            </a:extLst>
          </p:cNvPr>
          <p:cNvSpPr>
            <a:spLocks noGrp="1"/>
          </p:cNvSpPr>
          <p:nvPr>
            <p:ph type="dt" sz="half" idx="10"/>
          </p:nvPr>
        </p:nvSpPr>
        <p:spPr/>
        <p:txBody>
          <a:bodyPr/>
          <a:lstStyle>
            <a:lvl1pPr>
              <a:defRPr>
                <a:latin typeface="+mn-ea"/>
                <a:ea typeface="+mn-ea"/>
              </a:defRPr>
            </a:lvl1pPr>
          </a:lstStyle>
          <a:p>
            <a:fld id="{B5FB33C2-C1A0-4E9C-B67C-53F5623A201E}" type="datetimeFigureOut">
              <a:rPr lang="ja-JP" altLang="en-US" smtClean="0"/>
              <a:pPr/>
              <a:t>2024/1/16</a:t>
            </a:fld>
            <a:endParaRPr lang="ja-JP" altLang="en-US"/>
          </a:p>
        </p:txBody>
      </p:sp>
      <p:sp>
        <p:nvSpPr>
          <p:cNvPr id="5" name="Footer Placeholder 4">
            <a:extLst>
              <a:ext uri="{FF2B5EF4-FFF2-40B4-BE49-F238E27FC236}">
                <a16:creationId xmlns:a16="http://schemas.microsoft.com/office/drawing/2014/main" id="{DE3C94DF-E9EA-5464-70F0-93291B68C3BA}"/>
              </a:ext>
            </a:extLst>
          </p:cNvPr>
          <p:cNvSpPr>
            <a:spLocks noGrp="1"/>
          </p:cNvSpPr>
          <p:nvPr>
            <p:ph type="ftr" sz="quarter" idx="11"/>
          </p:nvPr>
        </p:nvSpPr>
        <p:spPr/>
        <p:txBody>
          <a:bodyPr/>
          <a:lstStyle>
            <a:lvl1pPr>
              <a:defRPr>
                <a:latin typeface="+mn-ea"/>
                <a:ea typeface="+mn-ea"/>
              </a:defRPr>
            </a:lvl1pPr>
          </a:lstStyle>
          <a:p>
            <a:endParaRPr lang="ja-JP" altLang="en-US"/>
          </a:p>
        </p:txBody>
      </p:sp>
      <p:sp>
        <p:nvSpPr>
          <p:cNvPr id="6" name="Slide Number Placeholder 5">
            <a:extLst>
              <a:ext uri="{FF2B5EF4-FFF2-40B4-BE49-F238E27FC236}">
                <a16:creationId xmlns:a16="http://schemas.microsoft.com/office/drawing/2014/main" id="{AF0896EB-651B-66E7-9ADC-BB2D5B9F5205}"/>
              </a:ext>
            </a:extLst>
          </p:cNvPr>
          <p:cNvSpPr>
            <a:spLocks noGrp="1"/>
          </p:cNvSpPr>
          <p:nvPr>
            <p:ph type="sldNum" sz="quarter" idx="12"/>
          </p:nvPr>
        </p:nvSpPr>
        <p:spPr/>
        <p:txBody>
          <a:bodyPr/>
          <a:lstStyle>
            <a:lvl1pPr>
              <a:defRPr>
                <a:latin typeface="+mn-ea"/>
                <a:ea typeface="+mn-ea"/>
              </a:defRPr>
            </a:lvl1pPr>
          </a:lstStyle>
          <a:p>
            <a:fld id="{BED3B357-5A46-4143-A981-084F6CB38D6C}" type="slidenum">
              <a:rPr lang="ja-JP" altLang="en-US" smtClean="0"/>
              <a:pPr/>
              <a:t>‹#›</a:t>
            </a:fld>
            <a:endParaRPr lang="ja-JP" altLang="en-US"/>
          </a:p>
        </p:txBody>
      </p:sp>
    </p:spTree>
    <p:extLst>
      <p:ext uri="{BB962C8B-B14F-4D97-AF65-F5344CB8AC3E}">
        <p14:creationId xmlns:p14="http://schemas.microsoft.com/office/powerpoint/2010/main" val="2565713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5B948-863B-95B2-4F5F-575020DB43C0}"/>
              </a:ext>
            </a:extLst>
          </p:cNvPr>
          <p:cNvSpPr>
            <a:spLocks noGrp="1"/>
          </p:cNvSpPr>
          <p:nvPr>
            <p:ph type="title"/>
          </p:nvPr>
        </p:nvSpPr>
        <p:spPr/>
        <p:txBody>
          <a:bodyPr/>
          <a:lstStyle/>
          <a:p>
            <a:r>
              <a:rPr kumimoji="1" lang="en-US" altLang="ja-JP"/>
              <a:t>Click to edit Master title style</a:t>
            </a:r>
            <a:endParaRPr kumimoji="1" lang="ja-JP" altLang="en-US"/>
          </a:p>
        </p:txBody>
      </p:sp>
      <p:sp>
        <p:nvSpPr>
          <p:cNvPr id="3" name="Vertical Text Placeholder 2">
            <a:extLst>
              <a:ext uri="{FF2B5EF4-FFF2-40B4-BE49-F238E27FC236}">
                <a16:creationId xmlns:a16="http://schemas.microsoft.com/office/drawing/2014/main" id="{38CA8547-2824-1AEB-E9CF-AABB7DFDA3D4}"/>
              </a:ext>
            </a:extLst>
          </p:cNvPr>
          <p:cNvSpPr>
            <a:spLocks noGrp="1"/>
          </p:cNvSpPr>
          <p:nvPr>
            <p:ph type="body" orient="vert" idx="1"/>
          </p:nvPr>
        </p:nvSpPr>
        <p:spPr/>
        <p:txBody>
          <a:bodyPr vert="eaVert"/>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Date Placeholder 3">
            <a:extLst>
              <a:ext uri="{FF2B5EF4-FFF2-40B4-BE49-F238E27FC236}">
                <a16:creationId xmlns:a16="http://schemas.microsoft.com/office/drawing/2014/main" id="{F240AA5F-8154-E1E2-C783-A6F573949A9F}"/>
              </a:ext>
            </a:extLst>
          </p:cNvPr>
          <p:cNvSpPr>
            <a:spLocks noGrp="1"/>
          </p:cNvSpPr>
          <p:nvPr>
            <p:ph type="dt" sz="half" idx="10"/>
          </p:nvPr>
        </p:nvSpPr>
        <p:spPr/>
        <p:txBody>
          <a:bodyPr/>
          <a:lstStyle/>
          <a:p>
            <a:fld id="{B5FB33C2-C1A0-4E9C-B67C-53F5623A201E}" type="datetimeFigureOut">
              <a:rPr kumimoji="1" lang="ja-JP" altLang="en-US" smtClean="0"/>
              <a:t>2024/1/16</a:t>
            </a:fld>
            <a:endParaRPr kumimoji="1" lang="ja-JP" altLang="en-US"/>
          </a:p>
        </p:txBody>
      </p:sp>
      <p:sp>
        <p:nvSpPr>
          <p:cNvPr id="5" name="Footer Placeholder 4">
            <a:extLst>
              <a:ext uri="{FF2B5EF4-FFF2-40B4-BE49-F238E27FC236}">
                <a16:creationId xmlns:a16="http://schemas.microsoft.com/office/drawing/2014/main" id="{8C82B97A-3488-6C16-AAF7-28BF16E9662A}"/>
              </a:ext>
            </a:extLst>
          </p:cNvPr>
          <p:cNvSpPr>
            <a:spLocks noGrp="1"/>
          </p:cNvSpPr>
          <p:nvPr>
            <p:ph type="ftr" sz="quarter" idx="11"/>
          </p:nvPr>
        </p:nvSpPr>
        <p:spPr/>
        <p:txBody>
          <a:bodyPr/>
          <a:lstStyle/>
          <a:p>
            <a:endParaRPr kumimoji="1" lang="ja-JP" altLang="en-US"/>
          </a:p>
        </p:txBody>
      </p:sp>
      <p:sp>
        <p:nvSpPr>
          <p:cNvPr id="6" name="Slide Number Placeholder 5">
            <a:extLst>
              <a:ext uri="{FF2B5EF4-FFF2-40B4-BE49-F238E27FC236}">
                <a16:creationId xmlns:a16="http://schemas.microsoft.com/office/drawing/2014/main" id="{79A3A229-3E70-0136-6EA1-54657B3FDDA7}"/>
              </a:ext>
            </a:extLst>
          </p:cNvPr>
          <p:cNvSpPr>
            <a:spLocks noGrp="1"/>
          </p:cNvSpPr>
          <p:nvPr>
            <p:ph type="sldNum" sz="quarter" idx="12"/>
          </p:nvPr>
        </p:nvSpPr>
        <p:spPr/>
        <p:txBody>
          <a:bodyPr/>
          <a:lstStyle/>
          <a:p>
            <a:fld id="{BED3B357-5A46-4143-A981-084F6CB38D6C}" type="slidenum">
              <a:rPr kumimoji="1" lang="ja-JP" altLang="en-US" smtClean="0"/>
              <a:t>‹#›</a:t>
            </a:fld>
            <a:endParaRPr kumimoji="1" lang="ja-JP" altLang="en-US"/>
          </a:p>
        </p:txBody>
      </p:sp>
    </p:spTree>
    <p:extLst>
      <p:ext uri="{BB962C8B-B14F-4D97-AF65-F5344CB8AC3E}">
        <p14:creationId xmlns:p14="http://schemas.microsoft.com/office/powerpoint/2010/main" val="2492166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52D515-0480-CCEC-D8C9-E7BA87C8E9B9}"/>
              </a:ext>
            </a:extLst>
          </p:cNvPr>
          <p:cNvSpPr>
            <a:spLocks noGrp="1"/>
          </p:cNvSpPr>
          <p:nvPr>
            <p:ph type="title" orient="vert"/>
          </p:nvPr>
        </p:nvSpPr>
        <p:spPr>
          <a:xfrm>
            <a:off x="7088981" y="365125"/>
            <a:ext cx="2135981" cy="5811838"/>
          </a:xfrm>
        </p:spPr>
        <p:txBody>
          <a:bodyPr vert="eaVert"/>
          <a:lstStyle/>
          <a:p>
            <a:r>
              <a:rPr kumimoji="1" lang="en-US" altLang="ja-JP"/>
              <a:t>Click to edit Master title style</a:t>
            </a:r>
            <a:endParaRPr kumimoji="1" lang="ja-JP" altLang="en-US"/>
          </a:p>
        </p:txBody>
      </p:sp>
      <p:sp>
        <p:nvSpPr>
          <p:cNvPr id="3" name="Vertical Text Placeholder 2">
            <a:extLst>
              <a:ext uri="{FF2B5EF4-FFF2-40B4-BE49-F238E27FC236}">
                <a16:creationId xmlns:a16="http://schemas.microsoft.com/office/drawing/2014/main" id="{B867C0CF-B4D5-FCE5-EE5D-38956C0D4184}"/>
              </a:ext>
            </a:extLst>
          </p:cNvPr>
          <p:cNvSpPr>
            <a:spLocks noGrp="1"/>
          </p:cNvSpPr>
          <p:nvPr>
            <p:ph type="body" orient="vert" idx="1"/>
          </p:nvPr>
        </p:nvSpPr>
        <p:spPr>
          <a:xfrm>
            <a:off x="681037" y="365125"/>
            <a:ext cx="6284119" cy="5811838"/>
          </a:xfrm>
        </p:spPr>
        <p:txBody>
          <a:bodyPr vert="eaVert"/>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Date Placeholder 3">
            <a:extLst>
              <a:ext uri="{FF2B5EF4-FFF2-40B4-BE49-F238E27FC236}">
                <a16:creationId xmlns:a16="http://schemas.microsoft.com/office/drawing/2014/main" id="{F51AD9BF-FF42-21C7-C8EC-E7F67640646E}"/>
              </a:ext>
            </a:extLst>
          </p:cNvPr>
          <p:cNvSpPr>
            <a:spLocks noGrp="1"/>
          </p:cNvSpPr>
          <p:nvPr>
            <p:ph type="dt" sz="half" idx="10"/>
          </p:nvPr>
        </p:nvSpPr>
        <p:spPr/>
        <p:txBody>
          <a:bodyPr/>
          <a:lstStyle/>
          <a:p>
            <a:fld id="{B5FB33C2-C1A0-4E9C-B67C-53F5623A201E}" type="datetimeFigureOut">
              <a:rPr kumimoji="1" lang="ja-JP" altLang="en-US" smtClean="0"/>
              <a:t>2024/1/16</a:t>
            </a:fld>
            <a:endParaRPr kumimoji="1" lang="ja-JP" altLang="en-US"/>
          </a:p>
        </p:txBody>
      </p:sp>
      <p:sp>
        <p:nvSpPr>
          <p:cNvPr id="5" name="Footer Placeholder 4">
            <a:extLst>
              <a:ext uri="{FF2B5EF4-FFF2-40B4-BE49-F238E27FC236}">
                <a16:creationId xmlns:a16="http://schemas.microsoft.com/office/drawing/2014/main" id="{8A1DAD59-9085-67F6-26A1-7FFE918FBB9F}"/>
              </a:ext>
            </a:extLst>
          </p:cNvPr>
          <p:cNvSpPr>
            <a:spLocks noGrp="1"/>
          </p:cNvSpPr>
          <p:nvPr>
            <p:ph type="ftr" sz="quarter" idx="11"/>
          </p:nvPr>
        </p:nvSpPr>
        <p:spPr/>
        <p:txBody>
          <a:bodyPr/>
          <a:lstStyle/>
          <a:p>
            <a:endParaRPr kumimoji="1" lang="ja-JP" altLang="en-US"/>
          </a:p>
        </p:txBody>
      </p:sp>
      <p:sp>
        <p:nvSpPr>
          <p:cNvPr id="6" name="Slide Number Placeholder 5">
            <a:extLst>
              <a:ext uri="{FF2B5EF4-FFF2-40B4-BE49-F238E27FC236}">
                <a16:creationId xmlns:a16="http://schemas.microsoft.com/office/drawing/2014/main" id="{1103ED77-98C4-F310-F5D1-52599D32EA5E}"/>
              </a:ext>
            </a:extLst>
          </p:cNvPr>
          <p:cNvSpPr>
            <a:spLocks noGrp="1"/>
          </p:cNvSpPr>
          <p:nvPr>
            <p:ph type="sldNum" sz="quarter" idx="12"/>
          </p:nvPr>
        </p:nvSpPr>
        <p:spPr/>
        <p:txBody>
          <a:bodyPr/>
          <a:lstStyle/>
          <a:p>
            <a:fld id="{BED3B357-5A46-4143-A981-084F6CB38D6C}" type="slidenum">
              <a:rPr kumimoji="1" lang="ja-JP" altLang="en-US" smtClean="0"/>
              <a:t>‹#›</a:t>
            </a:fld>
            <a:endParaRPr kumimoji="1" lang="ja-JP" altLang="en-US"/>
          </a:p>
        </p:txBody>
      </p:sp>
    </p:spTree>
    <p:extLst>
      <p:ext uri="{BB962C8B-B14F-4D97-AF65-F5344CB8AC3E}">
        <p14:creationId xmlns:p14="http://schemas.microsoft.com/office/powerpoint/2010/main" val="47776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E699F-8F63-3B7D-89DA-21977B006B75}"/>
              </a:ext>
            </a:extLst>
          </p:cNvPr>
          <p:cNvSpPr>
            <a:spLocks noGrp="1"/>
          </p:cNvSpPr>
          <p:nvPr>
            <p:ph type="title"/>
          </p:nvPr>
        </p:nvSpPr>
        <p:spPr/>
        <p:txBody>
          <a:bodyPr/>
          <a:lstStyle/>
          <a:p>
            <a:r>
              <a:rPr kumimoji="1" lang="en-US" altLang="ja-JP"/>
              <a:t>Click to edit Master title style</a:t>
            </a:r>
            <a:endParaRPr kumimoji="1" lang="ja-JP" altLang="en-US"/>
          </a:p>
        </p:txBody>
      </p:sp>
      <p:sp>
        <p:nvSpPr>
          <p:cNvPr id="3" name="Content Placeholder 2">
            <a:extLst>
              <a:ext uri="{FF2B5EF4-FFF2-40B4-BE49-F238E27FC236}">
                <a16:creationId xmlns:a16="http://schemas.microsoft.com/office/drawing/2014/main" id="{783021D2-1881-0E31-8083-8144FC3B13C0}"/>
              </a:ext>
            </a:extLst>
          </p:cNvPr>
          <p:cNvSpPr>
            <a:spLocks noGrp="1"/>
          </p:cNvSpPr>
          <p:nvPr>
            <p:ph idx="1"/>
          </p:nvPr>
        </p:nvSpPr>
        <p:spPr/>
        <p:txBody>
          <a:bodyPr/>
          <a:lstStyle>
            <a:lvl1pPr>
              <a:defRPr>
                <a:latin typeface="+mn-ea"/>
                <a:ea typeface="+mn-ea"/>
              </a:defRPr>
            </a:lvl1pPr>
            <a:lvl2pPr>
              <a:defRPr>
                <a:latin typeface="+mn-ea"/>
                <a:ea typeface="+mn-ea"/>
              </a:defRPr>
            </a:lvl2pPr>
            <a:lvl3pPr>
              <a:defRPr>
                <a:latin typeface="+mn-ea"/>
                <a:ea typeface="+mn-ea"/>
              </a:defRPr>
            </a:lvl3pPr>
            <a:lvl4pPr>
              <a:defRPr>
                <a:latin typeface="+mn-ea"/>
                <a:ea typeface="+mn-ea"/>
              </a:defRPr>
            </a:lvl4pPr>
            <a:lvl5pPr>
              <a:defRPr>
                <a:latin typeface="+mn-ea"/>
                <a:ea typeface="+mn-ea"/>
              </a:defRPr>
            </a:lvl5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Date Placeholder 3">
            <a:extLst>
              <a:ext uri="{FF2B5EF4-FFF2-40B4-BE49-F238E27FC236}">
                <a16:creationId xmlns:a16="http://schemas.microsoft.com/office/drawing/2014/main" id="{B9641413-2426-FBCD-11FD-A060189F49AE}"/>
              </a:ext>
            </a:extLst>
          </p:cNvPr>
          <p:cNvSpPr>
            <a:spLocks noGrp="1"/>
          </p:cNvSpPr>
          <p:nvPr>
            <p:ph type="dt" sz="half" idx="10"/>
          </p:nvPr>
        </p:nvSpPr>
        <p:spPr/>
        <p:txBody>
          <a:bodyPr/>
          <a:lstStyle>
            <a:lvl1pPr>
              <a:defRPr>
                <a:latin typeface="+mn-ea"/>
                <a:ea typeface="+mn-ea"/>
              </a:defRPr>
            </a:lvl1pPr>
          </a:lstStyle>
          <a:p>
            <a:fld id="{B5FB33C2-C1A0-4E9C-B67C-53F5623A201E}" type="datetimeFigureOut">
              <a:rPr lang="ja-JP" altLang="en-US" smtClean="0"/>
              <a:pPr/>
              <a:t>2024/1/16</a:t>
            </a:fld>
            <a:endParaRPr lang="ja-JP" altLang="en-US"/>
          </a:p>
        </p:txBody>
      </p:sp>
      <p:sp>
        <p:nvSpPr>
          <p:cNvPr id="5" name="Footer Placeholder 4">
            <a:extLst>
              <a:ext uri="{FF2B5EF4-FFF2-40B4-BE49-F238E27FC236}">
                <a16:creationId xmlns:a16="http://schemas.microsoft.com/office/drawing/2014/main" id="{AC1FE82F-97D5-F484-9B28-393B95561331}"/>
              </a:ext>
            </a:extLst>
          </p:cNvPr>
          <p:cNvSpPr>
            <a:spLocks noGrp="1"/>
          </p:cNvSpPr>
          <p:nvPr>
            <p:ph type="ftr" sz="quarter" idx="11"/>
          </p:nvPr>
        </p:nvSpPr>
        <p:spPr/>
        <p:txBody>
          <a:bodyPr/>
          <a:lstStyle>
            <a:lvl1pPr>
              <a:defRPr>
                <a:latin typeface="+mn-ea"/>
                <a:ea typeface="+mn-ea"/>
              </a:defRPr>
            </a:lvl1pPr>
          </a:lstStyle>
          <a:p>
            <a:endParaRPr lang="ja-JP" altLang="en-US"/>
          </a:p>
        </p:txBody>
      </p:sp>
      <p:sp>
        <p:nvSpPr>
          <p:cNvPr id="6" name="Slide Number Placeholder 5">
            <a:extLst>
              <a:ext uri="{FF2B5EF4-FFF2-40B4-BE49-F238E27FC236}">
                <a16:creationId xmlns:a16="http://schemas.microsoft.com/office/drawing/2014/main" id="{5F0C7502-797C-3EA5-3319-3C5AB561EC5B}"/>
              </a:ext>
            </a:extLst>
          </p:cNvPr>
          <p:cNvSpPr>
            <a:spLocks noGrp="1"/>
          </p:cNvSpPr>
          <p:nvPr>
            <p:ph type="sldNum" sz="quarter" idx="12"/>
          </p:nvPr>
        </p:nvSpPr>
        <p:spPr/>
        <p:txBody>
          <a:bodyPr/>
          <a:lstStyle>
            <a:lvl1pPr>
              <a:defRPr>
                <a:latin typeface="+mn-ea"/>
                <a:ea typeface="+mn-ea"/>
              </a:defRPr>
            </a:lvl1pPr>
          </a:lstStyle>
          <a:p>
            <a:fld id="{BED3B357-5A46-4143-A981-084F6CB38D6C}" type="slidenum">
              <a:rPr lang="ja-JP" altLang="en-US" smtClean="0"/>
              <a:pPr/>
              <a:t>‹#›</a:t>
            </a:fld>
            <a:endParaRPr lang="ja-JP" altLang="en-US"/>
          </a:p>
        </p:txBody>
      </p:sp>
    </p:spTree>
    <p:extLst>
      <p:ext uri="{BB962C8B-B14F-4D97-AF65-F5344CB8AC3E}">
        <p14:creationId xmlns:p14="http://schemas.microsoft.com/office/powerpoint/2010/main" val="1940293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E1365-1AC3-5498-CD6E-F533A4F91A86}"/>
              </a:ext>
            </a:extLst>
          </p:cNvPr>
          <p:cNvSpPr>
            <a:spLocks noGrp="1"/>
          </p:cNvSpPr>
          <p:nvPr>
            <p:ph type="title"/>
          </p:nvPr>
        </p:nvSpPr>
        <p:spPr>
          <a:xfrm>
            <a:off x="675878" y="1709739"/>
            <a:ext cx="8543925" cy="2852737"/>
          </a:xfrm>
        </p:spPr>
        <p:txBody>
          <a:bodyPr anchor="b"/>
          <a:lstStyle>
            <a:lvl1pPr>
              <a:defRPr sz="4875"/>
            </a:lvl1pPr>
          </a:lstStyle>
          <a:p>
            <a:r>
              <a:rPr kumimoji="1" lang="en-US" altLang="ja-JP"/>
              <a:t>Click to edit Master title style</a:t>
            </a:r>
            <a:endParaRPr kumimoji="1" lang="ja-JP" altLang="en-US"/>
          </a:p>
        </p:txBody>
      </p:sp>
      <p:sp>
        <p:nvSpPr>
          <p:cNvPr id="3" name="Text Placeholder 2">
            <a:extLst>
              <a:ext uri="{FF2B5EF4-FFF2-40B4-BE49-F238E27FC236}">
                <a16:creationId xmlns:a16="http://schemas.microsoft.com/office/drawing/2014/main" id="{91394897-A662-6BD6-EB78-3A0A69395149}"/>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en-US" altLang="ja-JP"/>
              <a:t>Click to edit Master text styles</a:t>
            </a:r>
          </a:p>
        </p:txBody>
      </p:sp>
      <p:sp>
        <p:nvSpPr>
          <p:cNvPr id="4" name="Date Placeholder 3">
            <a:extLst>
              <a:ext uri="{FF2B5EF4-FFF2-40B4-BE49-F238E27FC236}">
                <a16:creationId xmlns:a16="http://schemas.microsoft.com/office/drawing/2014/main" id="{DD321B9C-8878-198A-DDE5-04D5B522A9CE}"/>
              </a:ext>
            </a:extLst>
          </p:cNvPr>
          <p:cNvSpPr>
            <a:spLocks noGrp="1"/>
          </p:cNvSpPr>
          <p:nvPr>
            <p:ph type="dt" sz="half" idx="10"/>
          </p:nvPr>
        </p:nvSpPr>
        <p:spPr/>
        <p:txBody>
          <a:bodyPr/>
          <a:lstStyle/>
          <a:p>
            <a:fld id="{B5FB33C2-C1A0-4E9C-B67C-53F5623A201E}" type="datetimeFigureOut">
              <a:rPr kumimoji="1" lang="ja-JP" altLang="en-US" smtClean="0"/>
              <a:t>2024/1/16</a:t>
            </a:fld>
            <a:endParaRPr kumimoji="1" lang="ja-JP" altLang="en-US"/>
          </a:p>
        </p:txBody>
      </p:sp>
      <p:sp>
        <p:nvSpPr>
          <p:cNvPr id="5" name="Footer Placeholder 4">
            <a:extLst>
              <a:ext uri="{FF2B5EF4-FFF2-40B4-BE49-F238E27FC236}">
                <a16:creationId xmlns:a16="http://schemas.microsoft.com/office/drawing/2014/main" id="{134EE71F-A93A-33D0-A47A-238A5E5BA6D2}"/>
              </a:ext>
            </a:extLst>
          </p:cNvPr>
          <p:cNvSpPr>
            <a:spLocks noGrp="1"/>
          </p:cNvSpPr>
          <p:nvPr>
            <p:ph type="ftr" sz="quarter" idx="11"/>
          </p:nvPr>
        </p:nvSpPr>
        <p:spPr/>
        <p:txBody>
          <a:bodyPr/>
          <a:lstStyle/>
          <a:p>
            <a:endParaRPr kumimoji="1" lang="ja-JP" altLang="en-US"/>
          </a:p>
        </p:txBody>
      </p:sp>
      <p:sp>
        <p:nvSpPr>
          <p:cNvPr id="6" name="Slide Number Placeholder 5">
            <a:extLst>
              <a:ext uri="{FF2B5EF4-FFF2-40B4-BE49-F238E27FC236}">
                <a16:creationId xmlns:a16="http://schemas.microsoft.com/office/drawing/2014/main" id="{AA6BCBE6-C0E3-49B1-CFB2-1B9B4D83B016}"/>
              </a:ext>
            </a:extLst>
          </p:cNvPr>
          <p:cNvSpPr>
            <a:spLocks noGrp="1"/>
          </p:cNvSpPr>
          <p:nvPr>
            <p:ph type="sldNum" sz="quarter" idx="12"/>
          </p:nvPr>
        </p:nvSpPr>
        <p:spPr/>
        <p:txBody>
          <a:bodyPr/>
          <a:lstStyle/>
          <a:p>
            <a:fld id="{BED3B357-5A46-4143-A981-084F6CB38D6C}" type="slidenum">
              <a:rPr kumimoji="1" lang="ja-JP" altLang="en-US" smtClean="0"/>
              <a:t>‹#›</a:t>
            </a:fld>
            <a:endParaRPr kumimoji="1" lang="ja-JP" altLang="en-US"/>
          </a:p>
        </p:txBody>
      </p:sp>
    </p:spTree>
    <p:extLst>
      <p:ext uri="{BB962C8B-B14F-4D97-AF65-F5344CB8AC3E}">
        <p14:creationId xmlns:p14="http://schemas.microsoft.com/office/powerpoint/2010/main" val="3074562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5D70A-0D92-64AD-FE09-B28B10B0C130}"/>
              </a:ext>
            </a:extLst>
          </p:cNvPr>
          <p:cNvSpPr>
            <a:spLocks noGrp="1"/>
          </p:cNvSpPr>
          <p:nvPr>
            <p:ph type="title"/>
          </p:nvPr>
        </p:nvSpPr>
        <p:spPr/>
        <p:txBody>
          <a:bodyPr/>
          <a:lstStyle/>
          <a:p>
            <a:r>
              <a:rPr kumimoji="1" lang="en-US" altLang="ja-JP"/>
              <a:t>Click to edit Master title style</a:t>
            </a:r>
            <a:endParaRPr kumimoji="1" lang="ja-JP" altLang="en-US"/>
          </a:p>
        </p:txBody>
      </p:sp>
      <p:sp>
        <p:nvSpPr>
          <p:cNvPr id="3" name="Content Placeholder 2">
            <a:extLst>
              <a:ext uri="{FF2B5EF4-FFF2-40B4-BE49-F238E27FC236}">
                <a16:creationId xmlns:a16="http://schemas.microsoft.com/office/drawing/2014/main" id="{0C817475-2858-2099-A908-10BEAD5BD24B}"/>
              </a:ext>
            </a:extLst>
          </p:cNvPr>
          <p:cNvSpPr>
            <a:spLocks noGrp="1"/>
          </p:cNvSpPr>
          <p:nvPr>
            <p:ph sz="half" idx="1"/>
          </p:nvPr>
        </p:nvSpPr>
        <p:spPr>
          <a:xfrm>
            <a:off x="681038" y="1825625"/>
            <a:ext cx="4210050" cy="4351338"/>
          </a:xfrm>
        </p:spPr>
        <p:txBody>
          <a:bodyPr/>
          <a:lstStyle>
            <a:lvl1pPr>
              <a:defRPr>
                <a:latin typeface="+mn-ea"/>
                <a:ea typeface="+mn-ea"/>
              </a:defRPr>
            </a:lvl1pPr>
            <a:lvl2pPr>
              <a:defRPr>
                <a:latin typeface="+mn-ea"/>
                <a:ea typeface="+mn-ea"/>
              </a:defRPr>
            </a:lvl2pPr>
            <a:lvl3pPr>
              <a:defRPr>
                <a:latin typeface="+mn-ea"/>
                <a:ea typeface="+mn-ea"/>
              </a:defRPr>
            </a:lvl3pPr>
            <a:lvl4pPr>
              <a:defRPr>
                <a:latin typeface="+mn-ea"/>
                <a:ea typeface="+mn-ea"/>
              </a:defRPr>
            </a:lvl4pPr>
            <a:lvl5pPr>
              <a:defRPr>
                <a:latin typeface="+mn-ea"/>
                <a:ea typeface="+mn-ea"/>
              </a:defRPr>
            </a:lvl5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Content Placeholder 3">
            <a:extLst>
              <a:ext uri="{FF2B5EF4-FFF2-40B4-BE49-F238E27FC236}">
                <a16:creationId xmlns:a16="http://schemas.microsoft.com/office/drawing/2014/main" id="{B8D98E16-8328-CFB1-0CE0-6FEC791DA59F}"/>
              </a:ext>
            </a:extLst>
          </p:cNvPr>
          <p:cNvSpPr>
            <a:spLocks noGrp="1"/>
          </p:cNvSpPr>
          <p:nvPr>
            <p:ph sz="half" idx="2"/>
          </p:nvPr>
        </p:nvSpPr>
        <p:spPr>
          <a:xfrm>
            <a:off x="5014913" y="1825625"/>
            <a:ext cx="4210050" cy="4351338"/>
          </a:xfrm>
        </p:spPr>
        <p:txBody>
          <a:bodyPr/>
          <a:lstStyle>
            <a:lvl1pPr>
              <a:defRPr>
                <a:latin typeface="+mn-ea"/>
                <a:ea typeface="+mn-ea"/>
              </a:defRPr>
            </a:lvl1pPr>
            <a:lvl2pPr>
              <a:defRPr>
                <a:latin typeface="+mn-ea"/>
                <a:ea typeface="+mn-ea"/>
              </a:defRPr>
            </a:lvl2pPr>
            <a:lvl3pPr>
              <a:defRPr>
                <a:latin typeface="+mn-ea"/>
                <a:ea typeface="+mn-ea"/>
              </a:defRPr>
            </a:lvl3pPr>
            <a:lvl4pPr>
              <a:defRPr>
                <a:latin typeface="+mn-ea"/>
                <a:ea typeface="+mn-ea"/>
              </a:defRPr>
            </a:lvl4pPr>
            <a:lvl5pPr>
              <a:defRPr>
                <a:latin typeface="+mn-ea"/>
                <a:ea typeface="+mn-ea"/>
              </a:defRPr>
            </a:lvl5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5" name="Date Placeholder 4">
            <a:extLst>
              <a:ext uri="{FF2B5EF4-FFF2-40B4-BE49-F238E27FC236}">
                <a16:creationId xmlns:a16="http://schemas.microsoft.com/office/drawing/2014/main" id="{4A467C4A-5C16-FDF3-2B4D-2E20D882D1A6}"/>
              </a:ext>
            </a:extLst>
          </p:cNvPr>
          <p:cNvSpPr>
            <a:spLocks noGrp="1"/>
          </p:cNvSpPr>
          <p:nvPr>
            <p:ph type="dt" sz="half" idx="10"/>
          </p:nvPr>
        </p:nvSpPr>
        <p:spPr/>
        <p:txBody>
          <a:bodyPr/>
          <a:lstStyle/>
          <a:p>
            <a:fld id="{B5FB33C2-C1A0-4E9C-B67C-53F5623A201E}" type="datetimeFigureOut">
              <a:rPr kumimoji="1" lang="ja-JP" altLang="en-US" smtClean="0"/>
              <a:t>2024/1/16</a:t>
            </a:fld>
            <a:endParaRPr kumimoji="1" lang="ja-JP" altLang="en-US"/>
          </a:p>
        </p:txBody>
      </p:sp>
      <p:sp>
        <p:nvSpPr>
          <p:cNvPr id="6" name="Footer Placeholder 5">
            <a:extLst>
              <a:ext uri="{FF2B5EF4-FFF2-40B4-BE49-F238E27FC236}">
                <a16:creationId xmlns:a16="http://schemas.microsoft.com/office/drawing/2014/main" id="{2C614A5E-FC99-A04C-4A1E-367BB4405ABE}"/>
              </a:ext>
            </a:extLst>
          </p:cNvPr>
          <p:cNvSpPr>
            <a:spLocks noGrp="1"/>
          </p:cNvSpPr>
          <p:nvPr>
            <p:ph type="ftr" sz="quarter" idx="11"/>
          </p:nvPr>
        </p:nvSpPr>
        <p:spPr/>
        <p:txBody>
          <a:bodyPr/>
          <a:lstStyle/>
          <a:p>
            <a:endParaRPr kumimoji="1" lang="ja-JP" altLang="en-US"/>
          </a:p>
        </p:txBody>
      </p:sp>
      <p:sp>
        <p:nvSpPr>
          <p:cNvPr id="7" name="Slide Number Placeholder 6">
            <a:extLst>
              <a:ext uri="{FF2B5EF4-FFF2-40B4-BE49-F238E27FC236}">
                <a16:creationId xmlns:a16="http://schemas.microsoft.com/office/drawing/2014/main" id="{955E620D-F41B-2F5B-8D35-33059BA82400}"/>
              </a:ext>
            </a:extLst>
          </p:cNvPr>
          <p:cNvSpPr>
            <a:spLocks noGrp="1"/>
          </p:cNvSpPr>
          <p:nvPr>
            <p:ph type="sldNum" sz="quarter" idx="12"/>
          </p:nvPr>
        </p:nvSpPr>
        <p:spPr/>
        <p:txBody>
          <a:bodyPr/>
          <a:lstStyle/>
          <a:p>
            <a:fld id="{BED3B357-5A46-4143-A981-084F6CB38D6C}" type="slidenum">
              <a:rPr kumimoji="1" lang="ja-JP" altLang="en-US" smtClean="0"/>
              <a:t>‹#›</a:t>
            </a:fld>
            <a:endParaRPr kumimoji="1" lang="ja-JP" altLang="en-US"/>
          </a:p>
        </p:txBody>
      </p:sp>
    </p:spTree>
    <p:extLst>
      <p:ext uri="{BB962C8B-B14F-4D97-AF65-F5344CB8AC3E}">
        <p14:creationId xmlns:p14="http://schemas.microsoft.com/office/powerpoint/2010/main" val="428489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99B86-849D-50F2-D52B-DAA57F038687}"/>
              </a:ext>
            </a:extLst>
          </p:cNvPr>
          <p:cNvSpPr>
            <a:spLocks noGrp="1"/>
          </p:cNvSpPr>
          <p:nvPr>
            <p:ph type="title"/>
          </p:nvPr>
        </p:nvSpPr>
        <p:spPr>
          <a:xfrm>
            <a:off x="682328" y="365126"/>
            <a:ext cx="8543925" cy="1325563"/>
          </a:xfrm>
        </p:spPr>
        <p:txBody>
          <a:bodyPr/>
          <a:lstStyle/>
          <a:p>
            <a:r>
              <a:rPr kumimoji="1" lang="en-US" altLang="ja-JP"/>
              <a:t>Click to edit Master title style</a:t>
            </a:r>
            <a:endParaRPr kumimoji="1" lang="ja-JP" altLang="en-US"/>
          </a:p>
        </p:txBody>
      </p:sp>
      <p:sp>
        <p:nvSpPr>
          <p:cNvPr id="3" name="Text Placeholder 2">
            <a:extLst>
              <a:ext uri="{FF2B5EF4-FFF2-40B4-BE49-F238E27FC236}">
                <a16:creationId xmlns:a16="http://schemas.microsoft.com/office/drawing/2014/main" id="{DBD5C85A-A7E4-1C7C-B3E6-C6A38D2A226C}"/>
              </a:ext>
            </a:extLst>
          </p:cNvPr>
          <p:cNvSpPr>
            <a:spLocks noGrp="1"/>
          </p:cNvSpPr>
          <p:nvPr>
            <p:ph type="body" idx="1"/>
          </p:nvPr>
        </p:nvSpPr>
        <p:spPr>
          <a:xfrm>
            <a:off x="682328" y="1681163"/>
            <a:ext cx="4190702" cy="823912"/>
          </a:xfrm>
        </p:spPr>
        <p:txBody>
          <a:bodyPr anchor="b"/>
          <a:lstStyle>
            <a:lvl1pPr marL="0" indent="0">
              <a:buNone/>
              <a:defRPr sz="1950" b="1">
                <a:latin typeface="+mn-ea"/>
                <a:ea typeface="+mn-ea"/>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en-US" altLang="ja-JP"/>
              <a:t>Click to edit Master text styles</a:t>
            </a:r>
          </a:p>
        </p:txBody>
      </p:sp>
      <p:sp>
        <p:nvSpPr>
          <p:cNvPr id="4" name="Content Placeholder 3">
            <a:extLst>
              <a:ext uri="{FF2B5EF4-FFF2-40B4-BE49-F238E27FC236}">
                <a16:creationId xmlns:a16="http://schemas.microsoft.com/office/drawing/2014/main" id="{55F7BCD1-E4CC-D6A2-322D-EF1333153B61}"/>
              </a:ext>
            </a:extLst>
          </p:cNvPr>
          <p:cNvSpPr>
            <a:spLocks noGrp="1"/>
          </p:cNvSpPr>
          <p:nvPr>
            <p:ph sz="half" idx="2"/>
          </p:nvPr>
        </p:nvSpPr>
        <p:spPr>
          <a:xfrm>
            <a:off x="682328" y="2505075"/>
            <a:ext cx="4190702" cy="3684588"/>
          </a:xfrm>
        </p:spPr>
        <p:txBody>
          <a:bodyPr/>
          <a:lstStyle>
            <a:lvl1pPr>
              <a:defRPr>
                <a:latin typeface="+mn-ea"/>
                <a:ea typeface="+mn-ea"/>
              </a:defRPr>
            </a:lvl1pPr>
            <a:lvl2pPr>
              <a:defRPr>
                <a:latin typeface="+mn-ea"/>
                <a:ea typeface="+mn-ea"/>
              </a:defRPr>
            </a:lvl2pPr>
            <a:lvl3pPr>
              <a:defRPr>
                <a:latin typeface="+mn-ea"/>
                <a:ea typeface="+mn-ea"/>
              </a:defRPr>
            </a:lvl3pPr>
            <a:lvl4pPr>
              <a:defRPr>
                <a:latin typeface="+mn-ea"/>
                <a:ea typeface="+mn-ea"/>
              </a:defRPr>
            </a:lvl4pPr>
            <a:lvl5pPr>
              <a:defRPr>
                <a:latin typeface="+mn-ea"/>
                <a:ea typeface="+mn-ea"/>
              </a:defRPr>
            </a:lvl5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5" name="Text Placeholder 4">
            <a:extLst>
              <a:ext uri="{FF2B5EF4-FFF2-40B4-BE49-F238E27FC236}">
                <a16:creationId xmlns:a16="http://schemas.microsoft.com/office/drawing/2014/main" id="{58E93DBC-DFF1-8EDF-F51B-AC9C80BA4071}"/>
              </a:ext>
            </a:extLst>
          </p:cNvPr>
          <p:cNvSpPr>
            <a:spLocks noGrp="1"/>
          </p:cNvSpPr>
          <p:nvPr>
            <p:ph type="body" sz="quarter" idx="3"/>
          </p:nvPr>
        </p:nvSpPr>
        <p:spPr>
          <a:xfrm>
            <a:off x="5014913" y="1681163"/>
            <a:ext cx="4211340" cy="823912"/>
          </a:xfrm>
        </p:spPr>
        <p:txBody>
          <a:bodyPr anchor="b"/>
          <a:lstStyle>
            <a:lvl1pPr marL="0" indent="0">
              <a:buNone/>
              <a:defRPr sz="1950" b="1">
                <a:latin typeface="+mn-ea"/>
                <a:ea typeface="+mn-ea"/>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en-US" altLang="ja-JP"/>
              <a:t>Click to edit Master text styles</a:t>
            </a:r>
          </a:p>
        </p:txBody>
      </p:sp>
      <p:sp>
        <p:nvSpPr>
          <p:cNvPr id="6" name="Content Placeholder 5">
            <a:extLst>
              <a:ext uri="{FF2B5EF4-FFF2-40B4-BE49-F238E27FC236}">
                <a16:creationId xmlns:a16="http://schemas.microsoft.com/office/drawing/2014/main" id="{415F1159-47F1-3E89-1D9C-9F67CB7DF973}"/>
              </a:ext>
            </a:extLst>
          </p:cNvPr>
          <p:cNvSpPr>
            <a:spLocks noGrp="1"/>
          </p:cNvSpPr>
          <p:nvPr>
            <p:ph sz="quarter" idx="4"/>
          </p:nvPr>
        </p:nvSpPr>
        <p:spPr>
          <a:xfrm>
            <a:off x="5014913" y="2505075"/>
            <a:ext cx="4211340" cy="3684588"/>
          </a:xfrm>
        </p:spPr>
        <p:txBody>
          <a:bodyPr/>
          <a:lstStyle>
            <a:lvl1pPr>
              <a:defRPr>
                <a:latin typeface="+mn-ea"/>
                <a:ea typeface="+mn-ea"/>
              </a:defRPr>
            </a:lvl1pPr>
            <a:lvl2pPr>
              <a:defRPr>
                <a:latin typeface="+mn-ea"/>
                <a:ea typeface="+mn-ea"/>
              </a:defRPr>
            </a:lvl2pPr>
            <a:lvl3pPr>
              <a:defRPr>
                <a:latin typeface="+mn-ea"/>
                <a:ea typeface="+mn-ea"/>
              </a:defRPr>
            </a:lvl3pPr>
            <a:lvl4pPr>
              <a:defRPr>
                <a:latin typeface="+mn-ea"/>
                <a:ea typeface="+mn-ea"/>
              </a:defRPr>
            </a:lvl4pPr>
            <a:lvl5pPr>
              <a:defRPr>
                <a:latin typeface="+mn-ea"/>
                <a:ea typeface="+mn-ea"/>
              </a:defRPr>
            </a:lvl5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7" name="Date Placeholder 6">
            <a:extLst>
              <a:ext uri="{FF2B5EF4-FFF2-40B4-BE49-F238E27FC236}">
                <a16:creationId xmlns:a16="http://schemas.microsoft.com/office/drawing/2014/main" id="{028757AF-7C05-6A0A-CF78-9FD1F9D25151}"/>
              </a:ext>
            </a:extLst>
          </p:cNvPr>
          <p:cNvSpPr>
            <a:spLocks noGrp="1"/>
          </p:cNvSpPr>
          <p:nvPr>
            <p:ph type="dt" sz="half" idx="10"/>
          </p:nvPr>
        </p:nvSpPr>
        <p:spPr/>
        <p:txBody>
          <a:bodyPr/>
          <a:lstStyle/>
          <a:p>
            <a:fld id="{B5FB33C2-C1A0-4E9C-B67C-53F5623A201E}" type="datetimeFigureOut">
              <a:rPr kumimoji="1" lang="ja-JP" altLang="en-US" smtClean="0"/>
              <a:t>2024/1/16</a:t>
            </a:fld>
            <a:endParaRPr kumimoji="1" lang="ja-JP" altLang="en-US"/>
          </a:p>
        </p:txBody>
      </p:sp>
      <p:sp>
        <p:nvSpPr>
          <p:cNvPr id="8" name="Footer Placeholder 7">
            <a:extLst>
              <a:ext uri="{FF2B5EF4-FFF2-40B4-BE49-F238E27FC236}">
                <a16:creationId xmlns:a16="http://schemas.microsoft.com/office/drawing/2014/main" id="{3C79C981-6DFA-66DB-8A9B-29F0551075EF}"/>
              </a:ext>
            </a:extLst>
          </p:cNvPr>
          <p:cNvSpPr>
            <a:spLocks noGrp="1"/>
          </p:cNvSpPr>
          <p:nvPr>
            <p:ph type="ftr" sz="quarter" idx="11"/>
          </p:nvPr>
        </p:nvSpPr>
        <p:spPr/>
        <p:txBody>
          <a:bodyPr/>
          <a:lstStyle/>
          <a:p>
            <a:endParaRPr kumimoji="1" lang="ja-JP" altLang="en-US"/>
          </a:p>
        </p:txBody>
      </p:sp>
      <p:sp>
        <p:nvSpPr>
          <p:cNvPr id="9" name="Slide Number Placeholder 8">
            <a:extLst>
              <a:ext uri="{FF2B5EF4-FFF2-40B4-BE49-F238E27FC236}">
                <a16:creationId xmlns:a16="http://schemas.microsoft.com/office/drawing/2014/main" id="{E5EF8224-F85C-DB49-D19C-858A7FCC3F1E}"/>
              </a:ext>
            </a:extLst>
          </p:cNvPr>
          <p:cNvSpPr>
            <a:spLocks noGrp="1"/>
          </p:cNvSpPr>
          <p:nvPr>
            <p:ph type="sldNum" sz="quarter" idx="12"/>
          </p:nvPr>
        </p:nvSpPr>
        <p:spPr/>
        <p:txBody>
          <a:bodyPr/>
          <a:lstStyle/>
          <a:p>
            <a:fld id="{BED3B357-5A46-4143-A981-084F6CB38D6C}" type="slidenum">
              <a:rPr kumimoji="1" lang="ja-JP" altLang="en-US" smtClean="0"/>
              <a:t>‹#›</a:t>
            </a:fld>
            <a:endParaRPr kumimoji="1" lang="ja-JP" altLang="en-US"/>
          </a:p>
        </p:txBody>
      </p:sp>
    </p:spTree>
    <p:extLst>
      <p:ext uri="{BB962C8B-B14F-4D97-AF65-F5344CB8AC3E}">
        <p14:creationId xmlns:p14="http://schemas.microsoft.com/office/powerpoint/2010/main" val="1355492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578A1-2CC8-1527-BA26-647A4D631781}"/>
              </a:ext>
            </a:extLst>
          </p:cNvPr>
          <p:cNvSpPr>
            <a:spLocks noGrp="1"/>
          </p:cNvSpPr>
          <p:nvPr>
            <p:ph type="title"/>
          </p:nvPr>
        </p:nvSpPr>
        <p:spPr/>
        <p:txBody>
          <a:bodyPr/>
          <a:lstStyle/>
          <a:p>
            <a:r>
              <a:rPr kumimoji="1" lang="en-US" altLang="ja-JP"/>
              <a:t>Click to edit Master title style</a:t>
            </a:r>
            <a:endParaRPr kumimoji="1" lang="ja-JP" altLang="en-US"/>
          </a:p>
        </p:txBody>
      </p:sp>
      <p:sp>
        <p:nvSpPr>
          <p:cNvPr id="3" name="Date Placeholder 2">
            <a:extLst>
              <a:ext uri="{FF2B5EF4-FFF2-40B4-BE49-F238E27FC236}">
                <a16:creationId xmlns:a16="http://schemas.microsoft.com/office/drawing/2014/main" id="{B364050C-8318-A419-C832-B9F1814BC0D7}"/>
              </a:ext>
            </a:extLst>
          </p:cNvPr>
          <p:cNvSpPr>
            <a:spLocks noGrp="1"/>
          </p:cNvSpPr>
          <p:nvPr>
            <p:ph type="dt" sz="half" idx="10"/>
          </p:nvPr>
        </p:nvSpPr>
        <p:spPr/>
        <p:txBody>
          <a:bodyPr/>
          <a:lstStyle/>
          <a:p>
            <a:fld id="{B5FB33C2-C1A0-4E9C-B67C-53F5623A201E}" type="datetimeFigureOut">
              <a:rPr kumimoji="1" lang="ja-JP" altLang="en-US" smtClean="0"/>
              <a:t>2024/1/16</a:t>
            </a:fld>
            <a:endParaRPr kumimoji="1" lang="ja-JP" altLang="en-US"/>
          </a:p>
        </p:txBody>
      </p:sp>
      <p:sp>
        <p:nvSpPr>
          <p:cNvPr id="4" name="Footer Placeholder 3">
            <a:extLst>
              <a:ext uri="{FF2B5EF4-FFF2-40B4-BE49-F238E27FC236}">
                <a16:creationId xmlns:a16="http://schemas.microsoft.com/office/drawing/2014/main" id="{7818275D-38F3-957C-4C67-5D445F5231F6}"/>
              </a:ext>
            </a:extLst>
          </p:cNvPr>
          <p:cNvSpPr>
            <a:spLocks noGrp="1"/>
          </p:cNvSpPr>
          <p:nvPr>
            <p:ph type="ftr" sz="quarter" idx="11"/>
          </p:nvPr>
        </p:nvSpPr>
        <p:spPr/>
        <p:txBody>
          <a:bodyPr/>
          <a:lstStyle/>
          <a:p>
            <a:endParaRPr kumimoji="1" lang="ja-JP" altLang="en-US"/>
          </a:p>
        </p:txBody>
      </p:sp>
      <p:sp>
        <p:nvSpPr>
          <p:cNvPr id="5" name="Slide Number Placeholder 4">
            <a:extLst>
              <a:ext uri="{FF2B5EF4-FFF2-40B4-BE49-F238E27FC236}">
                <a16:creationId xmlns:a16="http://schemas.microsoft.com/office/drawing/2014/main" id="{CD537BAB-C32A-9B1A-7AC5-E3B92225C932}"/>
              </a:ext>
            </a:extLst>
          </p:cNvPr>
          <p:cNvSpPr>
            <a:spLocks noGrp="1"/>
          </p:cNvSpPr>
          <p:nvPr>
            <p:ph type="sldNum" sz="quarter" idx="12"/>
          </p:nvPr>
        </p:nvSpPr>
        <p:spPr/>
        <p:txBody>
          <a:bodyPr/>
          <a:lstStyle/>
          <a:p>
            <a:fld id="{BED3B357-5A46-4143-A981-084F6CB38D6C}" type="slidenum">
              <a:rPr kumimoji="1" lang="ja-JP" altLang="en-US" smtClean="0"/>
              <a:t>‹#›</a:t>
            </a:fld>
            <a:endParaRPr kumimoji="1" lang="ja-JP" altLang="en-US"/>
          </a:p>
        </p:txBody>
      </p:sp>
    </p:spTree>
    <p:extLst>
      <p:ext uri="{BB962C8B-B14F-4D97-AF65-F5344CB8AC3E}">
        <p14:creationId xmlns:p14="http://schemas.microsoft.com/office/powerpoint/2010/main" val="258311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D8A714-D146-3B60-CE23-82C2A29B8332}"/>
              </a:ext>
            </a:extLst>
          </p:cNvPr>
          <p:cNvSpPr>
            <a:spLocks noGrp="1"/>
          </p:cNvSpPr>
          <p:nvPr>
            <p:ph type="dt" sz="half" idx="10"/>
          </p:nvPr>
        </p:nvSpPr>
        <p:spPr/>
        <p:txBody>
          <a:bodyPr/>
          <a:lstStyle/>
          <a:p>
            <a:fld id="{B5FB33C2-C1A0-4E9C-B67C-53F5623A201E}" type="datetimeFigureOut">
              <a:rPr kumimoji="1" lang="ja-JP" altLang="en-US" smtClean="0"/>
              <a:t>2024/1/16</a:t>
            </a:fld>
            <a:endParaRPr kumimoji="1" lang="ja-JP" altLang="en-US"/>
          </a:p>
        </p:txBody>
      </p:sp>
      <p:sp>
        <p:nvSpPr>
          <p:cNvPr id="3" name="Footer Placeholder 2">
            <a:extLst>
              <a:ext uri="{FF2B5EF4-FFF2-40B4-BE49-F238E27FC236}">
                <a16:creationId xmlns:a16="http://schemas.microsoft.com/office/drawing/2014/main" id="{7DFCC406-E396-E606-4925-D77479774651}"/>
              </a:ext>
            </a:extLst>
          </p:cNvPr>
          <p:cNvSpPr>
            <a:spLocks noGrp="1"/>
          </p:cNvSpPr>
          <p:nvPr>
            <p:ph type="ftr" sz="quarter" idx="11"/>
          </p:nvPr>
        </p:nvSpPr>
        <p:spPr/>
        <p:txBody>
          <a:bodyPr/>
          <a:lstStyle/>
          <a:p>
            <a:endParaRPr kumimoji="1" lang="ja-JP" altLang="en-US"/>
          </a:p>
        </p:txBody>
      </p:sp>
      <p:sp>
        <p:nvSpPr>
          <p:cNvPr id="4" name="Slide Number Placeholder 3">
            <a:extLst>
              <a:ext uri="{FF2B5EF4-FFF2-40B4-BE49-F238E27FC236}">
                <a16:creationId xmlns:a16="http://schemas.microsoft.com/office/drawing/2014/main" id="{80D9CE55-44B6-8F5C-1116-B6041EA67215}"/>
              </a:ext>
            </a:extLst>
          </p:cNvPr>
          <p:cNvSpPr>
            <a:spLocks noGrp="1"/>
          </p:cNvSpPr>
          <p:nvPr>
            <p:ph type="sldNum" sz="quarter" idx="12"/>
          </p:nvPr>
        </p:nvSpPr>
        <p:spPr/>
        <p:txBody>
          <a:bodyPr/>
          <a:lstStyle/>
          <a:p>
            <a:fld id="{BED3B357-5A46-4143-A981-084F6CB38D6C}" type="slidenum">
              <a:rPr kumimoji="1" lang="ja-JP" altLang="en-US" smtClean="0"/>
              <a:t>‹#›</a:t>
            </a:fld>
            <a:endParaRPr kumimoji="1" lang="ja-JP" altLang="en-US"/>
          </a:p>
        </p:txBody>
      </p:sp>
    </p:spTree>
    <p:extLst>
      <p:ext uri="{BB962C8B-B14F-4D97-AF65-F5344CB8AC3E}">
        <p14:creationId xmlns:p14="http://schemas.microsoft.com/office/powerpoint/2010/main" val="298017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3F340-3EB3-B04A-90D4-307F53310D4D}"/>
              </a:ext>
            </a:extLst>
          </p:cNvPr>
          <p:cNvSpPr>
            <a:spLocks noGrp="1"/>
          </p:cNvSpPr>
          <p:nvPr>
            <p:ph type="title"/>
          </p:nvPr>
        </p:nvSpPr>
        <p:spPr>
          <a:xfrm>
            <a:off x="682328" y="457200"/>
            <a:ext cx="3194943" cy="1600200"/>
          </a:xfrm>
        </p:spPr>
        <p:txBody>
          <a:bodyPr anchor="b"/>
          <a:lstStyle>
            <a:lvl1pPr>
              <a:defRPr sz="2600"/>
            </a:lvl1pPr>
          </a:lstStyle>
          <a:p>
            <a:r>
              <a:rPr kumimoji="1" lang="en-US" altLang="ja-JP"/>
              <a:t>Click to edit Master title style</a:t>
            </a:r>
            <a:endParaRPr kumimoji="1" lang="ja-JP" altLang="en-US"/>
          </a:p>
        </p:txBody>
      </p:sp>
      <p:sp>
        <p:nvSpPr>
          <p:cNvPr id="3" name="Content Placeholder 2">
            <a:extLst>
              <a:ext uri="{FF2B5EF4-FFF2-40B4-BE49-F238E27FC236}">
                <a16:creationId xmlns:a16="http://schemas.microsoft.com/office/drawing/2014/main" id="{65166A27-4387-94CD-B720-5256C342C08B}"/>
              </a:ext>
            </a:extLst>
          </p:cNvPr>
          <p:cNvSpPr>
            <a:spLocks noGrp="1"/>
          </p:cNvSpPr>
          <p:nvPr>
            <p:ph idx="1"/>
          </p:nvPr>
        </p:nvSpPr>
        <p:spPr>
          <a:xfrm>
            <a:off x="4211340" y="987426"/>
            <a:ext cx="5014913" cy="4873625"/>
          </a:xfrm>
        </p:spPr>
        <p:txBody>
          <a:bodyPr/>
          <a:lstStyle>
            <a:lvl1pPr>
              <a:defRPr sz="2600">
                <a:latin typeface="+mn-ea"/>
                <a:ea typeface="+mn-ea"/>
              </a:defRPr>
            </a:lvl1pPr>
            <a:lvl2pPr>
              <a:defRPr sz="2275">
                <a:latin typeface="+mn-ea"/>
                <a:ea typeface="+mn-ea"/>
              </a:defRPr>
            </a:lvl2pPr>
            <a:lvl3pPr>
              <a:defRPr sz="1950">
                <a:latin typeface="+mn-ea"/>
                <a:ea typeface="+mn-ea"/>
              </a:defRPr>
            </a:lvl3pPr>
            <a:lvl4pPr>
              <a:defRPr sz="1625">
                <a:latin typeface="+mn-ea"/>
                <a:ea typeface="+mn-ea"/>
              </a:defRPr>
            </a:lvl4pPr>
            <a:lvl5pPr>
              <a:defRPr sz="1625">
                <a:latin typeface="+mn-ea"/>
                <a:ea typeface="+mn-ea"/>
              </a:defRPr>
            </a:lvl5pPr>
            <a:lvl6pPr>
              <a:defRPr sz="1625"/>
            </a:lvl6pPr>
            <a:lvl7pPr>
              <a:defRPr sz="1625"/>
            </a:lvl7pPr>
            <a:lvl8pPr>
              <a:defRPr sz="1625"/>
            </a:lvl8pPr>
            <a:lvl9pPr>
              <a:defRPr sz="1625"/>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Text Placeholder 3">
            <a:extLst>
              <a:ext uri="{FF2B5EF4-FFF2-40B4-BE49-F238E27FC236}">
                <a16:creationId xmlns:a16="http://schemas.microsoft.com/office/drawing/2014/main" id="{EC20900D-EDED-FCB4-EBB1-292087C8FAD4}"/>
              </a:ext>
            </a:extLst>
          </p:cNvPr>
          <p:cNvSpPr>
            <a:spLocks noGrp="1"/>
          </p:cNvSpPr>
          <p:nvPr>
            <p:ph type="body" sz="half" idx="2"/>
          </p:nvPr>
        </p:nvSpPr>
        <p:spPr>
          <a:xfrm>
            <a:off x="682328" y="2057400"/>
            <a:ext cx="3194943" cy="3811588"/>
          </a:xfrm>
        </p:spPr>
        <p:txBody>
          <a:bodyPr/>
          <a:lstStyle>
            <a:lvl1pPr marL="0" indent="0">
              <a:buNone/>
              <a:defRPr sz="1300">
                <a:latin typeface="+mn-ea"/>
                <a:ea typeface="+mn-ea"/>
              </a:defRPr>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en-US" altLang="ja-JP"/>
              <a:t>Click to edit Master text styles</a:t>
            </a:r>
          </a:p>
        </p:txBody>
      </p:sp>
      <p:sp>
        <p:nvSpPr>
          <p:cNvPr id="5" name="Date Placeholder 4">
            <a:extLst>
              <a:ext uri="{FF2B5EF4-FFF2-40B4-BE49-F238E27FC236}">
                <a16:creationId xmlns:a16="http://schemas.microsoft.com/office/drawing/2014/main" id="{752AD7F9-0693-095C-EFD0-278E1E4F07A4}"/>
              </a:ext>
            </a:extLst>
          </p:cNvPr>
          <p:cNvSpPr>
            <a:spLocks noGrp="1"/>
          </p:cNvSpPr>
          <p:nvPr>
            <p:ph type="dt" sz="half" idx="10"/>
          </p:nvPr>
        </p:nvSpPr>
        <p:spPr/>
        <p:txBody>
          <a:bodyPr/>
          <a:lstStyle/>
          <a:p>
            <a:fld id="{B5FB33C2-C1A0-4E9C-B67C-53F5623A201E}" type="datetimeFigureOut">
              <a:rPr kumimoji="1" lang="ja-JP" altLang="en-US" smtClean="0"/>
              <a:t>2024/1/16</a:t>
            </a:fld>
            <a:endParaRPr kumimoji="1" lang="ja-JP" altLang="en-US"/>
          </a:p>
        </p:txBody>
      </p:sp>
      <p:sp>
        <p:nvSpPr>
          <p:cNvPr id="6" name="Footer Placeholder 5">
            <a:extLst>
              <a:ext uri="{FF2B5EF4-FFF2-40B4-BE49-F238E27FC236}">
                <a16:creationId xmlns:a16="http://schemas.microsoft.com/office/drawing/2014/main" id="{C3ACE06B-ED0E-7595-A643-61863C035CC2}"/>
              </a:ext>
            </a:extLst>
          </p:cNvPr>
          <p:cNvSpPr>
            <a:spLocks noGrp="1"/>
          </p:cNvSpPr>
          <p:nvPr>
            <p:ph type="ftr" sz="quarter" idx="11"/>
          </p:nvPr>
        </p:nvSpPr>
        <p:spPr/>
        <p:txBody>
          <a:bodyPr/>
          <a:lstStyle/>
          <a:p>
            <a:endParaRPr kumimoji="1" lang="ja-JP" altLang="en-US"/>
          </a:p>
        </p:txBody>
      </p:sp>
      <p:sp>
        <p:nvSpPr>
          <p:cNvPr id="7" name="Slide Number Placeholder 6">
            <a:extLst>
              <a:ext uri="{FF2B5EF4-FFF2-40B4-BE49-F238E27FC236}">
                <a16:creationId xmlns:a16="http://schemas.microsoft.com/office/drawing/2014/main" id="{36788C18-F3F7-EA26-F380-AB82330C67E1}"/>
              </a:ext>
            </a:extLst>
          </p:cNvPr>
          <p:cNvSpPr>
            <a:spLocks noGrp="1"/>
          </p:cNvSpPr>
          <p:nvPr>
            <p:ph type="sldNum" sz="quarter" idx="12"/>
          </p:nvPr>
        </p:nvSpPr>
        <p:spPr/>
        <p:txBody>
          <a:bodyPr/>
          <a:lstStyle/>
          <a:p>
            <a:fld id="{BED3B357-5A46-4143-A981-084F6CB38D6C}" type="slidenum">
              <a:rPr kumimoji="1" lang="ja-JP" altLang="en-US" smtClean="0"/>
              <a:t>‹#›</a:t>
            </a:fld>
            <a:endParaRPr kumimoji="1" lang="ja-JP" altLang="en-US"/>
          </a:p>
        </p:txBody>
      </p:sp>
    </p:spTree>
    <p:extLst>
      <p:ext uri="{BB962C8B-B14F-4D97-AF65-F5344CB8AC3E}">
        <p14:creationId xmlns:p14="http://schemas.microsoft.com/office/powerpoint/2010/main" val="2679608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E18F5-55D9-A50F-894C-7E251062E2AE}"/>
              </a:ext>
            </a:extLst>
          </p:cNvPr>
          <p:cNvSpPr>
            <a:spLocks noGrp="1"/>
          </p:cNvSpPr>
          <p:nvPr>
            <p:ph type="title"/>
          </p:nvPr>
        </p:nvSpPr>
        <p:spPr>
          <a:xfrm>
            <a:off x="682328" y="457200"/>
            <a:ext cx="3194943" cy="1600200"/>
          </a:xfrm>
        </p:spPr>
        <p:txBody>
          <a:bodyPr anchor="b"/>
          <a:lstStyle>
            <a:lvl1pPr>
              <a:defRPr sz="2600"/>
            </a:lvl1pPr>
          </a:lstStyle>
          <a:p>
            <a:r>
              <a:rPr kumimoji="1" lang="en-US" altLang="ja-JP"/>
              <a:t>Click to edit Master title style</a:t>
            </a:r>
            <a:endParaRPr kumimoji="1" lang="ja-JP" altLang="en-US"/>
          </a:p>
        </p:txBody>
      </p:sp>
      <p:sp>
        <p:nvSpPr>
          <p:cNvPr id="3" name="Picture Placeholder 2">
            <a:extLst>
              <a:ext uri="{FF2B5EF4-FFF2-40B4-BE49-F238E27FC236}">
                <a16:creationId xmlns:a16="http://schemas.microsoft.com/office/drawing/2014/main" id="{872EC6F7-D41B-E6CF-4300-79F6FF68CBB3}"/>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Text Placeholder 3">
            <a:extLst>
              <a:ext uri="{FF2B5EF4-FFF2-40B4-BE49-F238E27FC236}">
                <a16:creationId xmlns:a16="http://schemas.microsoft.com/office/drawing/2014/main" id="{35CFF7D5-905A-50D7-1BC3-E92BFC8A0855}"/>
              </a:ext>
            </a:extLst>
          </p:cNvPr>
          <p:cNvSpPr>
            <a:spLocks noGrp="1"/>
          </p:cNvSpPr>
          <p:nvPr>
            <p:ph type="body" sz="half" idx="2"/>
          </p:nvPr>
        </p:nvSpPr>
        <p:spPr>
          <a:xfrm>
            <a:off x="682328" y="2057400"/>
            <a:ext cx="3194943" cy="3811588"/>
          </a:xfrm>
        </p:spPr>
        <p:txBody>
          <a:bodyPr>
            <a:normAutofit/>
          </a:bodyPr>
          <a:lstStyle>
            <a:lvl1pPr marL="0" indent="0">
              <a:buNone/>
              <a:defRPr sz="14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en-US" altLang="ja-JP"/>
              <a:t>Click to edit Master text styles</a:t>
            </a:r>
          </a:p>
        </p:txBody>
      </p:sp>
      <p:sp>
        <p:nvSpPr>
          <p:cNvPr id="5" name="Date Placeholder 4">
            <a:extLst>
              <a:ext uri="{FF2B5EF4-FFF2-40B4-BE49-F238E27FC236}">
                <a16:creationId xmlns:a16="http://schemas.microsoft.com/office/drawing/2014/main" id="{551163E4-CE16-937F-EF2F-1BAC9B543E75}"/>
              </a:ext>
            </a:extLst>
          </p:cNvPr>
          <p:cNvSpPr>
            <a:spLocks noGrp="1"/>
          </p:cNvSpPr>
          <p:nvPr>
            <p:ph type="dt" sz="half" idx="10"/>
          </p:nvPr>
        </p:nvSpPr>
        <p:spPr/>
        <p:txBody>
          <a:bodyPr/>
          <a:lstStyle/>
          <a:p>
            <a:fld id="{B5FB33C2-C1A0-4E9C-B67C-53F5623A201E}" type="datetimeFigureOut">
              <a:rPr kumimoji="1" lang="ja-JP" altLang="en-US" smtClean="0"/>
              <a:t>2024/1/16</a:t>
            </a:fld>
            <a:endParaRPr kumimoji="1" lang="ja-JP" altLang="en-US"/>
          </a:p>
        </p:txBody>
      </p:sp>
      <p:sp>
        <p:nvSpPr>
          <p:cNvPr id="6" name="Footer Placeholder 5">
            <a:extLst>
              <a:ext uri="{FF2B5EF4-FFF2-40B4-BE49-F238E27FC236}">
                <a16:creationId xmlns:a16="http://schemas.microsoft.com/office/drawing/2014/main" id="{FB02E3F5-0288-1562-B00B-A995ECA4C085}"/>
              </a:ext>
            </a:extLst>
          </p:cNvPr>
          <p:cNvSpPr>
            <a:spLocks noGrp="1"/>
          </p:cNvSpPr>
          <p:nvPr>
            <p:ph type="ftr" sz="quarter" idx="11"/>
          </p:nvPr>
        </p:nvSpPr>
        <p:spPr/>
        <p:txBody>
          <a:bodyPr/>
          <a:lstStyle/>
          <a:p>
            <a:endParaRPr kumimoji="1" lang="ja-JP" altLang="en-US"/>
          </a:p>
        </p:txBody>
      </p:sp>
      <p:sp>
        <p:nvSpPr>
          <p:cNvPr id="7" name="Slide Number Placeholder 6">
            <a:extLst>
              <a:ext uri="{FF2B5EF4-FFF2-40B4-BE49-F238E27FC236}">
                <a16:creationId xmlns:a16="http://schemas.microsoft.com/office/drawing/2014/main" id="{6C123D83-820A-1B0C-55E1-1874FF8EF91E}"/>
              </a:ext>
            </a:extLst>
          </p:cNvPr>
          <p:cNvSpPr>
            <a:spLocks noGrp="1"/>
          </p:cNvSpPr>
          <p:nvPr>
            <p:ph type="sldNum" sz="quarter" idx="12"/>
          </p:nvPr>
        </p:nvSpPr>
        <p:spPr/>
        <p:txBody>
          <a:bodyPr/>
          <a:lstStyle/>
          <a:p>
            <a:fld id="{BED3B357-5A46-4143-A981-084F6CB38D6C}" type="slidenum">
              <a:rPr kumimoji="1" lang="ja-JP" altLang="en-US" smtClean="0"/>
              <a:t>‹#›</a:t>
            </a:fld>
            <a:endParaRPr kumimoji="1" lang="ja-JP" altLang="en-US"/>
          </a:p>
        </p:txBody>
      </p:sp>
    </p:spTree>
    <p:extLst>
      <p:ext uri="{BB962C8B-B14F-4D97-AF65-F5344CB8AC3E}">
        <p14:creationId xmlns:p14="http://schemas.microsoft.com/office/powerpoint/2010/main" val="217782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B9BF7B-9FA4-69C9-86D3-59078B3307F2}"/>
              </a:ext>
            </a:extLst>
          </p:cNvPr>
          <p:cNvSpPr>
            <a:spLocks noGrp="1"/>
          </p:cNvSpPr>
          <p:nvPr>
            <p:ph type="title"/>
          </p:nvPr>
        </p:nvSpPr>
        <p:spPr>
          <a:xfrm>
            <a:off x="681038" y="654305"/>
            <a:ext cx="8543925" cy="747206"/>
          </a:xfrm>
          <a:prstGeom prst="rect">
            <a:avLst/>
          </a:prstGeom>
        </p:spPr>
        <p:txBody>
          <a:bodyPr vert="horz" lIns="91440" tIns="45720" rIns="91440" bIns="45720" rtlCol="0" anchor="ctr">
            <a:normAutofit/>
          </a:bodyPr>
          <a:lstStyle/>
          <a:p>
            <a:r>
              <a:rPr kumimoji="1" lang="en-US" altLang="ja-JP" dirty="0"/>
              <a:t>Click to edit Master title style</a:t>
            </a:r>
            <a:endParaRPr kumimoji="1" lang="ja-JP" altLang="en-US" dirty="0"/>
          </a:p>
        </p:txBody>
      </p:sp>
      <p:sp>
        <p:nvSpPr>
          <p:cNvPr id="3" name="Text Placeholder 2">
            <a:extLst>
              <a:ext uri="{FF2B5EF4-FFF2-40B4-BE49-F238E27FC236}">
                <a16:creationId xmlns:a16="http://schemas.microsoft.com/office/drawing/2014/main" id="{A61D2D10-B211-B5E4-AEAE-D0F55BCB17BF}"/>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en-US" altLang="ja-JP" dirty="0"/>
              <a:t>Click to edit Master text styles</a:t>
            </a:r>
          </a:p>
          <a:p>
            <a:pPr lvl="1"/>
            <a:r>
              <a:rPr kumimoji="1" lang="en-US" altLang="ja-JP" dirty="0"/>
              <a:t>Second level</a:t>
            </a:r>
          </a:p>
          <a:p>
            <a:pPr lvl="2"/>
            <a:r>
              <a:rPr kumimoji="1" lang="en-US" altLang="ja-JP" dirty="0"/>
              <a:t>Third level</a:t>
            </a:r>
          </a:p>
          <a:p>
            <a:pPr lvl="3"/>
            <a:r>
              <a:rPr kumimoji="1" lang="en-US" altLang="ja-JP" dirty="0"/>
              <a:t>Fourth level</a:t>
            </a:r>
          </a:p>
          <a:p>
            <a:pPr lvl="4"/>
            <a:r>
              <a:rPr kumimoji="1" lang="en-US" altLang="ja-JP" dirty="0"/>
              <a:t>Fifth level</a:t>
            </a:r>
            <a:endParaRPr kumimoji="1" lang="ja-JP" altLang="en-US" dirty="0"/>
          </a:p>
        </p:txBody>
      </p:sp>
      <p:sp>
        <p:nvSpPr>
          <p:cNvPr id="4" name="Date Placeholder 3">
            <a:extLst>
              <a:ext uri="{FF2B5EF4-FFF2-40B4-BE49-F238E27FC236}">
                <a16:creationId xmlns:a16="http://schemas.microsoft.com/office/drawing/2014/main" id="{07CF065A-A1DB-6558-9E40-496797A189E6}"/>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latin typeface="+mn-ea"/>
                <a:ea typeface="+mn-ea"/>
              </a:defRPr>
            </a:lvl1pPr>
          </a:lstStyle>
          <a:p>
            <a:fld id="{B5FB33C2-C1A0-4E9C-B67C-53F5623A201E}" type="datetimeFigureOut">
              <a:rPr lang="ja-JP" altLang="en-US" smtClean="0"/>
              <a:pPr/>
              <a:t>2024/1/16</a:t>
            </a:fld>
            <a:endParaRPr lang="ja-JP" altLang="en-US"/>
          </a:p>
        </p:txBody>
      </p:sp>
      <p:sp>
        <p:nvSpPr>
          <p:cNvPr id="5" name="Footer Placeholder 4">
            <a:extLst>
              <a:ext uri="{FF2B5EF4-FFF2-40B4-BE49-F238E27FC236}">
                <a16:creationId xmlns:a16="http://schemas.microsoft.com/office/drawing/2014/main" id="{B450886B-6AE1-E5A7-A147-955114E746B2}"/>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latin typeface="+mn-ea"/>
                <a:ea typeface="+mn-ea"/>
              </a:defRPr>
            </a:lvl1pPr>
          </a:lstStyle>
          <a:p>
            <a:endParaRPr lang="ja-JP" altLang="en-US"/>
          </a:p>
        </p:txBody>
      </p:sp>
      <p:sp>
        <p:nvSpPr>
          <p:cNvPr id="6" name="Slide Number Placeholder 5">
            <a:extLst>
              <a:ext uri="{FF2B5EF4-FFF2-40B4-BE49-F238E27FC236}">
                <a16:creationId xmlns:a16="http://schemas.microsoft.com/office/drawing/2014/main" id="{4E5F0F0F-3C9B-05F3-4672-055591248076}"/>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latin typeface="+mn-ea"/>
                <a:ea typeface="+mn-ea"/>
              </a:defRPr>
            </a:lvl1pPr>
          </a:lstStyle>
          <a:p>
            <a:fld id="{BED3B357-5A46-4143-A981-084F6CB38D6C}" type="slidenum">
              <a:rPr lang="ja-JP" altLang="en-US" smtClean="0"/>
              <a:pPr/>
              <a:t>‹#›</a:t>
            </a:fld>
            <a:endParaRPr lang="ja-JP" altLang="en-US"/>
          </a:p>
        </p:txBody>
      </p:sp>
    </p:spTree>
    <p:extLst>
      <p:ext uri="{BB962C8B-B14F-4D97-AF65-F5344CB8AC3E}">
        <p14:creationId xmlns:p14="http://schemas.microsoft.com/office/powerpoint/2010/main" val="3683419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ea"/>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ea"/>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ea"/>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ea"/>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ea"/>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
          <p:cNvSpPr txBox="1">
            <a:spLocks noGrp="1"/>
          </p:cNvSpPr>
          <p:nvPr>
            <p:ph type="ctrTitle"/>
          </p:nvPr>
        </p:nvSpPr>
        <p:spPr>
          <a:xfrm>
            <a:off x="742950" y="1122363"/>
            <a:ext cx="84201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ja-JP" dirty="0"/>
              <a:t>ＸＸ年度</a:t>
            </a:r>
            <a:r>
              <a:rPr lang="ja-JP" altLang="en-US" dirty="0"/>
              <a:t>事業</a:t>
            </a:r>
            <a:r>
              <a:rPr lang="ja-JP" dirty="0"/>
              <a:t>計画</a:t>
            </a:r>
            <a:endParaRPr dirty="0"/>
          </a:p>
        </p:txBody>
      </p:sp>
      <p:sp>
        <p:nvSpPr>
          <p:cNvPr id="152" name="Google Shape;152;p2"/>
          <p:cNvSpPr txBox="1">
            <a:spLocks noGrp="1"/>
          </p:cNvSpPr>
          <p:nvPr>
            <p:ph type="subTitle" idx="1"/>
          </p:nvPr>
        </p:nvSpPr>
        <p:spPr>
          <a:xfrm>
            <a:off x="1238250" y="3602038"/>
            <a:ext cx="74295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ja-JP" dirty="0"/>
              <a:t>○○</a:t>
            </a:r>
            <a:r>
              <a:rPr lang="ja-JP" altLang="en-US" dirty="0"/>
              <a:t>農園</a:t>
            </a:r>
            <a:endParaRPr dirty="0"/>
          </a:p>
          <a:p>
            <a:pPr marL="0" lvl="0" indent="0" algn="ctr" rtl="0">
              <a:lnSpc>
                <a:spcPct val="90000"/>
              </a:lnSpc>
              <a:spcBef>
                <a:spcPts val="1000"/>
              </a:spcBef>
              <a:spcAft>
                <a:spcPts val="0"/>
              </a:spcAft>
              <a:buClr>
                <a:schemeClr val="dk1"/>
              </a:buClr>
              <a:buSzPts val="2400"/>
              <a:buNone/>
            </a:pPr>
            <a:r>
              <a:rPr lang="ja-JP" dirty="0"/>
              <a:t>２０ＸＸ年Ｘ月Ｘ日</a:t>
            </a:r>
            <a:endParaRPr dirty="0"/>
          </a:p>
        </p:txBody>
      </p:sp>
      <p:sp>
        <p:nvSpPr>
          <p:cNvPr id="153" name="Google Shape;153;p2"/>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a:t>
            </a:fld>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BDE5ECDE-9E21-1271-1C8C-7C7BA0761784}"/>
              </a:ext>
            </a:extLst>
          </p:cNvPr>
          <p:cNvGraphicFramePr>
            <a:graphicFrameLocks noGrp="1"/>
          </p:cNvGraphicFramePr>
          <p:nvPr>
            <p:extLst>
              <p:ext uri="{D42A27DB-BD31-4B8C-83A1-F6EECF244321}">
                <p14:modId xmlns:p14="http://schemas.microsoft.com/office/powerpoint/2010/main" val="2619689747"/>
              </p:ext>
            </p:extLst>
          </p:nvPr>
        </p:nvGraphicFramePr>
        <p:xfrm>
          <a:off x="484094" y="1425017"/>
          <a:ext cx="8907334" cy="5085980"/>
        </p:xfrm>
        <a:graphic>
          <a:graphicData uri="http://schemas.openxmlformats.org/drawingml/2006/table">
            <a:tbl>
              <a:tblPr/>
              <a:tblGrid>
                <a:gridCol w="589655">
                  <a:extLst>
                    <a:ext uri="{9D8B030D-6E8A-4147-A177-3AD203B41FA5}">
                      <a16:colId xmlns:a16="http://schemas.microsoft.com/office/drawing/2014/main" val="1084924842"/>
                    </a:ext>
                  </a:extLst>
                </a:gridCol>
                <a:gridCol w="1384971">
                  <a:extLst>
                    <a:ext uri="{9D8B030D-6E8A-4147-A177-3AD203B41FA5}">
                      <a16:colId xmlns:a16="http://schemas.microsoft.com/office/drawing/2014/main" val="3276599093"/>
                    </a:ext>
                  </a:extLst>
                </a:gridCol>
                <a:gridCol w="2232788">
                  <a:extLst>
                    <a:ext uri="{9D8B030D-6E8A-4147-A177-3AD203B41FA5}">
                      <a16:colId xmlns:a16="http://schemas.microsoft.com/office/drawing/2014/main" val="1138136616"/>
                    </a:ext>
                  </a:extLst>
                </a:gridCol>
                <a:gridCol w="2349960">
                  <a:extLst>
                    <a:ext uri="{9D8B030D-6E8A-4147-A177-3AD203B41FA5}">
                      <a16:colId xmlns:a16="http://schemas.microsoft.com/office/drawing/2014/main" val="715483938"/>
                    </a:ext>
                  </a:extLst>
                </a:gridCol>
                <a:gridCol w="2349960">
                  <a:extLst>
                    <a:ext uri="{9D8B030D-6E8A-4147-A177-3AD203B41FA5}">
                      <a16:colId xmlns:a16="http://schemas.microsoft.com/office/drawing/2014/main" val="733344698"/>
                    </a:ext>
                  </a:extLst>
                </a:gridCol>
              </a:tblGrid>
              <a:tr h="188622">
                <a:tc gridSpan="2">
                  <a:txBody>
                    <a:bodyPr/>
                    <a:lstStyle/>
                    <a:p>
                      <a:pPr algn="ctr" rtl="0" fontAlgn="ctr"/>
                      <a:r>
                        <a:rPr lang="ja-JP" altLang="en-US" sz="1200" b="0" i="0" u="none" strike="noStrike" dirty="0">
                          <a:solidFill>
                            <a:srgbClr val="000000"/>
                          </a:solidFill>
                          <a:effectLst/>
                          <a:latin typeface="+mn-ea"/>
                          <a:ea typeface="+mn-ea"/>
                        </a:rPr>
                        <a:t>　</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ja-JP" altLang="en-US" sz="1400" b="0" i="0" u="none" strike="noStrike" dirty="0">
                          <a:solidFill>
                            <a:srgbClr val="000000"/>
                          </a:solidFill>
                          <a:effectLst/>
                          <a:latin typeface="+mn-ea"/>
                          <a:ea typeface="+mn-ea"/>
                        </a:rPr>
                        <a:t>１年後</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rtl="0" fontAlgn="ctr"/>
                      <a:r>
                        <a:rPr lang="ja-JP" altLang="en-US" sz="1400" b="0" i="0" u="none" strike="noStrike" dirty="0">
                          <a:solidFill>
                            <a:srgbClr val="000000"/>
                          </a:solidFill>
                          <a:effectLst/>
                          <a:latin typeface="+mn-ea"/>
                          <a:ea typeface="+mn-ea"/>
                        </a:rPr>
                        <a:t>３年後</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rtl="0" fontAlgn="ctr"/>
                      <a:r>
                        <a:rPr lang="ja-JP" altLang="en-US" sz="1400" b="0" i="0" u="none" strike="noStrike" dirty="0">
                          <a:solidFill>
                            <a:srgbClr val="000000"/>
                          </a:solidFill>
                          <a:effectLst/>
                          <a:latin typeface="+mn-ea"/>
                          <a:ea typeface="+mn-ea"/>
                        </a:rPr>
                        <a:t>５年後</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0731979"/>
                  </a:ext>
                </a:extLst>
              </a:tr>
              <a:tr h="487262">
                <a:tc gridSpan="2">
                  <a:txBody>
                    <a:bodyPr/>
                    <a:lstStyle/>
                    <a:p>
                      <a:pPr algn="ctr" rtl="0" fontAlgn="ctr"/>
                      <a:r>
                        <a:rPr lang="ja-JP" altLang="en-US" sz="1400" b="0" i="0" u="none" strike="noStrike" dirty="0">
                          <a:solidFill>
                            <a:srgbClr val="000000"/>
                          </a:solidFill>
                          <a:effectLst/>
                          <a:latin typeface="+mn-ea"/>
                          <a:ea typeface="+mn-ea"/>
                        </a:rPr>
                        <a:t>目指す姿</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rtl="0" fontAlgn="t"/>
                      <a:endParaRPr lang="en-US" altLang="ja-JP" sz="1200" b="0" i="0" u="none" strike="noStrike" dirty="0">
                        <a:solidFill>
                          <a:srgbClr val="000000"/>
                        </a:solidFill>
                        <a:effectLst/>
                        <a:latin typeface="+mn-ea"/>
                        <a:ea typeface="+mn-ea"/>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t"/>
                      <a:endParaRPr lang="ja-JP" altLang="en-US" sz="1200" b="0" i="0" u="none" strike="noStrike" dirty="0">
                        <a:solidFill>
                          <a:srgbClr val="000000"/>
                        </a:solidFill>
                        <a:effectLst/>
                        <a:latin typeface="+mn-ea"/>
                        <a:ea typeface="+mn-ea"/>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t"/>
                      <a:endParaRPr lang="ja-JP" altLang="en-US" sz="1200" b="0" i="0" u="none" strike="noStrike" dirty="0">
                        <a:solidFill>
                          <a:srgbClr val="000000"/>
                        </a:solidFill>
                        <a:effectLst/>
                        <a:latin typeface="+mn-ea"/>
                        <a:ea typeface="+mn-ea"/>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5556714"/>
                  </a:ext>
                </a:extLst>
              </a:tr>
              <a:tr h="487262">
                <a:tc rowSpan="5">
                  <a:txBody>
                    <a:bodyPr/>
                    <a:lstStyle/>
                    <a:p>
                      <a:pPr algn="ctr" rtl="0" fontAlgn="ctr"/>
                      <a:r>
                        <a:rPr lang="ja-JP" altLang="en-US" sz="1400" b="0" i="0" u="none" strike="noStrike" dirty="0">
                          <a:solidFill>
                            <a:srgbClr val="000000"/>
                          </a:solidFill>
                          <a:effectLst/>
                          <a:latin typeface="+mn-ea"/>
                          <a:ea typeface="+mn-ea"/>
                        </a:rPr>
                        <a:t>数値</a:t>
                      </a:r>
                      <a:br>
                        <a:rPr lang="en-US" altLang="ja-JP" sz="1400" b="0" i="0" u="none" strike="noStrike" dirty="0">
                          <a:solidFill>
                            <a:srgbClr val="000000"/>
                          </a:solidFill>
                          <a:effectLst/>
                          <a:latin typeface="+mn-ea"/>
                          <a:ea typeface="+mn-ea"/>
                        </a:rPr>
                      </a:br>
                      <a:r>
                        <a:rPr lang="ja-JP" altLang="en-US" sz="1400" b="0" i="0" u="none" strike="noStrike" dirty="0">
                          <a:solidFill>
                            <a:srgbClr val="000000"/>
                          </a:solidFill>
                          <a:effectLst/>
                          <a:latin typeface="+mn-ea"/>
                          <a:ea typeface="+mn-ea"/>
                        </a:rPr>
                        <a:t>目標</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rtl="0" fontAlgn="ctr"/>
                      <a:r>
                        <a:rPr lang="ja-JP" altLang="en-US" sz="1400" b="0" i="0" u="none" strike="noStrike" dirty="0">
                          <a:solidFill>
                            <a:srgbClr val="000000"/>
                          </a:solidFill>
                          <a:effectLst/>
                          <a:latin typeface="+mn-ea"/>
                          <a:ea typeface="+mn-ea"/>
                        </a:rPr>
                        <a:t>売上</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6671008"/>
                  </a:ext>
                </a:extLst>
              </a:tr>
              <a:tr h="487262">
                <a:tc vMerge="1">
                  <a:txBody>
                    <a:bodyPr/>
                    <a:lstStyle/>
                    <a:p>
                      <a:endParaRPr kumimoji="1" lang="ja-JP" altLang="en-US"/>
                    </a:p>
                  </a:txBody>
                  <a:tcPr/>
                </a:tc>
                <a:tc>
                  <a:txBody>
                    <a:bodyPr/>
                    <a:lstStyle/>
                    <a:p>
                      <a:pPr algn="ctr" rtl="0" fontAlgn="ctr"/>
                      <a:r>
                        <a:rPr lang="ja-JP" altLang="en-US" sz="1400" b="0" i="0" u="none" strike="noStrike" dirty="0">
                          <a:solidFill>
                            <a:srgbClr val="000000"/>
                          </a:solidFill>
                          <a:effectLst/>
                          <a:latin typeface="+mn-ea"/>
                          <a:ea typeface="+mn-ea"/>
                        </a:rPr>
                        <a:t>生産規模</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5945681"/>
                  </a:ext>
                </a:extLst>
              </a:tr>
              <a:tr h="487262">
                <a:tc vMerge="1">
                  <a:txBody>
                    <a:bodyPr/>
                    <a:lstStyle/>
                    <a:p>
                      <a:endParaRPr kumimoji="1" lang="ja-JP" altLang="en-US"/>
                    </a:p>
                  </a:txBody>
                  <a:tcPr/>
                </a:tc>
                <a:tc>
                  <a:txBody>
                    <a:bodyPr/>
                    <a:lstStyle/>
                    <a:p>
                      <a:pPr algn="ctr" rtl="0" fontAlgn="ctr"/>
                      <a:r>
                        <a:rPr lang="ja-JP" altLang="en-US" sz="1400" b="0" i="0" u="none" strike="noStrike" dirty="0">
                          <a:solidFill>
                            <a:srgbClr val="000000"/>
                          </a:solidFill>
                          <a:effectLst/>
                          <a:latin typeface="+mn-ea"/>
                          <a:ea typeface="+mn-ea"/>
                        </a:rPr>
                        <a:t>所得</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3224595"/>
                  </a:ext>
                </a:extLst>
              </a:tr>
              <a:tr h="487262">
                <a:tc vMerge="1">
                  <a:txBody>
                    <a:bodyPr/>
                    <a:lstStyle/>
                    <a:p>
                      <a:endParaRPr kumimoji="1" lang="ja-JP" altLang="en-US"/>
                    </a:p>
                  </a:txBody>
                  <a:tcPr/>
                </a:tc>
                <a:tc>
                  <a:txBody>
                    <a:bodyPr/>
                    <a:lstStyle/>
                    <a:p>
                      <a:pPr algn="ctr" rtl="0" fontAlgn="ctr"/>
                      <a:endParaRPr lang="ja-JP" altLang="en-US" sz="14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endParaRPr lang="en-US" altLang="ja-JP"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endParaRPr lang="ja-JP" altLang="en-US" sz="1200" b="0" i="0" u="none" strike="noStrike">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8557414"/>
                  </a:ext>
                </a:extLst>
              </a:tr>
              <a:tr h="487262">
                <a:tc vMerge="1">
                  <a:txBody>
                    <a:bodyPr/>
                    <a:lstStyle/>
                    <a:p>
                      <a:endParaRPr kumimoji="1" lang="ja-JP" altLang="en-US"/>
                    </a:p>
                  </a:txBody>
                  <a:tcPr/>
                </a:tc>
                <a:tc>
                  <a:txBody>
                    <a:bodyPr/>
                    <a:lstStyle/>
                    <a:p>
                      <a:pPr algn="ctr" rtl="0" fontAlgn="ctr"/>
                      <a:endParaRPr lang="ja-JP" altLang="en-US" sz="14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5895138"/>
                  </a:ext>
                </a:extLst>
              </a:tr>
              <a:tr h="487262">
                <a:tc rowSpan="4">
                  <a:txBody>
                    <a:bodyPr/>
                    <a:lstStyle/>
                    <a:p>
                      <a:pPr algn="ctr" fontAlgn="ctr"/>
                      <a:r>
                        <a:rPr lang="ja-JP" altLang="en-US" sz="1400" b="0" i="0" u="none" strike="noStrike" dirty="0">
                          <a:solidFill>
                            <a:srgbClr val="000000"/>
                          </a:solidFill>
                          <a:effectLst/>
                          <a:latin typeface="+mn-ea"/>
                          <a:ea typeface="+mn-ea"/>
                        </a:rPr>
                        <a:t>実施</a:t>
                      </a:r>
                      <a:br>
                        <a:rPr lang="en-US" altLang="ja-JP" sz="1400" b="0" i="0" u="none" strike="noStrike" dirty="0">
                          <a:solidFill>
                            <a:srgbClr val="000000"/>
                          </a:solidFill>
                          <a:effectLst/>
                          <a:latin typeface="+mn-ea"/>
                          <a:ea typeface="+mn-ea"/>
                        </a:rPr>
                      </a:br>
                      <a:r>
                        <a:rPr lang="ja-JP" altLang="en-US" sz="1400" b="0" i="0" u="none" strike="noStrike" dirty="0">
                          <a:solidFill>
                            <a:srgbClr val="000000"/>
                          </a:solidFill>
                          <a:effectLst/>
                          <a:latin typeface="+mn-ea"/>
                          <a:ea typeface="+mn-ea"/>
                        </a:rPr>
                        <a:t>事項</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n-ea"/>
                          <a:ea typeface="+mn-ea"/>
                        </a:rPr>
                        <a:t>顧客</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3001970"/>
                  </a:ext>
                </a:extLst>
              </a:tr>
              <a:tr h="487262">
                <a:tc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mn-ea"/>
                          <a:ea typeface="+mn-ea"/>
                        </a:rPr>
                        <a:t>営業・</a:t>
                      </a:r>
                      <a:br>
                        <a:rPr lang="en-US" altLang="ja-JP" sz="1400" b="0" i="0" u="none" strike="noStrike" dirty="0">
                          <a:solidFill>
                            <a:srgbClr val="000000"/>
                          </a:solidFill>
                          <a:effectLst/>
                          <a:latin typeface="+mn-ea"/>
                          <a:ea typeface="+mn-ea"/>
                        </a:rPr>
                      </a:br>
                      <a:r>
                        <a:rPr lang="ja-JP" altLang="en-US" sz="1400" b="0" i="0" u="none" strike="noStrike" dirty="0">
                          <a:solidFill>
                            <a:srgbClr val="000000"/>
                          </a:solidFill>
                          <a:effectLst/>
                          <a:latin typeface="+mn-ea"/>
                          <a:ea typeface="+mn-ea"/>
                        </a:rPr>
                        <a:t>マーケティング</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030904"/>
                  </a:ext>
                </a:extLst>
              </a:tr>
              <a:tr h="487262">
                <a:tc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mn-ea"/>
                          <a:ea typeface="+mn-ea"/>
                        </a:rPr>
                        <a:t>生産</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mn-ea"/>
                        <a:ea typeface="+mn-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6340984"/>
                  </a:ext>
                </a:extLst>
              </a:tr>
              <a:tr h="487262">
                <a:tc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mn-ea"/>
                          <a:ea typeface="+mn-ea"/>
                        </a:rPr>
                        <a:t>組織</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endParaRPr lang="ja-JP" altLang="en-US" sz="1200" b="0" i="0" u="none" strike="noStrike" dirty="0">
                        <a:solidFill>
                          <a:srgbClr val="000000"/>
                        </a:solidFill>
                        <a:effectLst/>
                        <a:latin typeface="+mn-ea"/>
                        <a:ea typeface="+mn-ea"/>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endParaRPr lang="ja-JP" altLang="en-US" sz="1200" b="0" i="0" u="none" strike="noStrike" dirty="0">
                        <a:solidFill>
                          <a:srgbClr val="000000"/>
                        </a:solidFill>
                        <a:effectLst/>
                        <a:latin typeface="+mn-ea"/>
                        <a:ea typeface="+mn-ea"/>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endParaRPr lang="ja-JP" altLang="en-US" sz="1200" b="0" i="0" u="none" strike="noStrike" dirty="0">
                        <a:solidFill>
                          <a:srgbClr val="000000"/>
                        </a:solidFill>
                        <a:effectLst/>
                        <a:latin typeface="+mn-ea"/>
                        <a:ea typeface="+mn-ea"/>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676160"/>
                  </a:ext>
                </a:extLst>
              </a:tr>
            </a:tbl>
          </a:graphicData>
        </a:graphic>
      </p:graphicFrame>
      <p:sp>
        <p:nvSpPr>
          <p:cNvPr id="2" name="Title 1">
            <a:extLst>
              <a:ext uri="{FF2B5EF4-FFF2-40B4-BE49-F238E27FC236}">
                <a16:creationId xmlns:a16="http://schemas.microsoft.com/office/drawing/2014/main" id="{A2B0F60A-32DB-321C-8238-86355A9C7793}"/>
              </a:ext>
            </a:extLst>
          </p:cNvPr>
          <p:cNvSpPr>
            <a:spLocks noGrp="1"/>
          </p:cNvSpPr>
          <p:nvPr>
            <p:ph type="title"/>
          </p:nvPr>
        </p:nvSpPr>
        <p:spPr/>
        <p:txBody>
          <a:bodyPr/>
          <a:lstStyle/>
          <a:p>
            <a:r>
              <a:rPr lang="ja-JP" altLang="ja-JP" dirty="0"/>
              <a:t>中長期計画</a:t>
            </a:r>
            <a:endParaRPr lang="ja-JP" altLang="en-US" dirty="0"/>
          </a:p>
        </p:txBody>
      </p:sp>
      <p:sp>
        <p:nvSpPr>
          <p:cNvPr id="3" name="Google Shape;347;p17">
            <a:extLst>
              <a:ext uri="{FF2B5EF4-FFF2-40B4-BE49-F238E27FC236}">
                <a16:creationId xmlns:a16="http://schemas.microsoft.com/office/drawing/2014/main" id="{16D7BFC5-829C-DD1F-983E-70985459CFA4}"/>
              </a:ext>
            </a:extLst>
          </p:cNvPr>
          <p:cNvSpPr txBox="1"/>
          <p:nvPr/>
        </p:nvSpPr>
        <p:spPr>
          <a:xfrm>
            <a:off x="4354378" y="101390"/>
            <a:ext cx="5431549" cy="1169511"/>
          </a:xfrm>
          <a:prstGeom prst="rect">
            <a:avLst/>
          </a:prstGeom>
          <a:solidFill>
            <a:schemeClr val="bg1"/>
          </a:solidFill>
          <a:ln w="38100">
            <a:solidFill>
              <a:srgbClr val="FF0000"/>
            </a:solid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altLang="ja-JP" sz="1400" dirty="0">
                <a:solidFill>
                  <a:schemeClr val="tx1"/>
                </a:solidFill>
                <a:latin typeface="+mn-ea"/>
                <a:ea typeface="+mn-ea"/>
                <a:cs typeface="Calibri"/>
                <a:sym typeface="Calibri"/>
              </a:rPr>
              <a:t>【</a:t>
            </a:r>
            <a:r>
              <a:rPr lang="ja-JP" altLang="en-US" sz="1400" dirty="0">
                <a:solidFill>
                  <a:schemeClr val="tx1"/>
                </a:solidFill>
                <a:latin typeface="+mn-ea"/>
                <a:ea typeface="+mn-ea"/>
                <a:cs typeface="Calibri"/>
                <a:sym typeface="Calibri"/>
              </a:rPr>
              <a:t>作成のポイント</a:t>
            </a:r>
            <a:r>
              <a:rPr lang="en-US" altLang="ja-JP" sz="1400" dirty="0">
                <a:solidFill>
                  <a:schemeClr val="tx1"/>
                </a:solidFill>
                <a:latin typeface="+mn-ea"/>
                <a:ea typeface="+mn-ea"/>
                <a:cs typeface="Calibri"/>
                <a:sym typeface="Calibri"/>
              </a:rPr>
              <a:t>】</a:t>
            </a:r>
          </a:p>
          <a:p>
            <a:pPr marL="176213" marR="0" lvl="0" indent="-176213" algn="l" rtl="0">
              <a:spcBef>
                <a:spcPts val="0"/>
              </a:spcBef>
              <a:spcAft>
                <a:spcPts val="0"/>
              </a:spcAft>
              <a:buFont typeface="Arial" panose="020B0604020202020204" pitchFamily="34" charset="0"/>
              <a:buChar char="•"/>
            </a:pPr>
            <a:r>
              <a:rPr lang="ja-JP" altLang="en-US" sz="1400" dirty="0">
                <a:solidFill>
                  <a:schemeClr val="tx1"/>
                </a:solidFill>
                <a:latin typeface="+mn-ea"/>
                <a:ea typeface="+mn-ea"/>
                <a:cs typeface="Calibri"/>
                <a:sym typeface="Calibri"/>
              </a:rPr>
              <a:t>新規就農にあたって、まずは所得の目標を設定するとよい</a:t>
            </a:r>
            <a:endParaRPr lang="en-US" altLang="ja-JP" sz="1400" dirty="0">
              <a:solidFill>
                <a:schemeClr val="tx1"/>
              </a:solidFill>
              <a:latin typeface="+mn-ea"/>
              <a:ea typeface="+mn-ea"/>
              <a:cs typeface="Calibri"/>
              <a:sym typeface="Calibri"/>
            </a:endParaRPr>
          </a:p>
          <a:p>
            <a:pPr marL="176213" marR="0" lvl="0" indent="-176213" algn="l" rtl="0">
              <a:spcBef>
                <a:spcPts val="0"/>
              </a:spcBef>
              <a:spcAft>
                <a:spcPts val="0"/>
              </a:spcAft>
              <a:buFont typeface="Arial" panose="020B0604020202020204" pitchFamily="34" charset="0"/>
              <a:buChar char="•"/>
            </a:pPr>
            <a:r>
              <a:rPr lang="ja-JP" altLang="en-US" sz="1400" dirty="0">
                <a:solidFill>
                  <a:schemeClr val="tx1"/>
                </a:solidFill>
                <a:latin typeface="+mn-ea"/>
                <a:ea typeface="+mn-ea"/>
                <a:cs typeface="Calibri"/>
                <a:sym typeface="Calibri"/>
              </a:rPr>
              <a:t>目標とする所得を達成するために必要な売上と生産規模を、</a:t>
            </a:r>
            <a:br>
              <a:rPr lang="en-US" altLang="ja-JP" sz="1400" dirty="0">
                <a:solidFill>
                  <a:schemeClr val="tx1"/>
                </a:solidFill>
                <a:latin typeface="+mn-ea"/>
                <a:ea typeface="+mn-ea"/>
                <a:cs typeface="Calibri"/>
                <a:sym typeface="Calibri"/>
              </a:rPr>
            </a:br>
            <a:r>
              <a:rPr lang="ja-JP" altLang="en-US" sz="1400" dirty="0">
                <a:solidFill>
                  <a:schemeClr val="tx1"/>
                </a:solidFill>
                <a:latin typeface="+mn-ea"/>
                <a:ea typeface="+mn-ea"/>
                <a:cs typeface="Calibri"/>
                <a:sym typeface="Calibri"/>
              </a:rPr>
              <a:t>生産する品目の経営指標を参考に計算する</a:t>
            </a:r>
            <a:endParaRPr lang="en-US" altLang="ja-JP" sz="1400" dirty="0">
              <a:solidFill>
                <a:schemeClr val="tx1"/>
              </a:solidFill>
              <a:latin typeface="+mn-ea"/>
              <a:ea typeface="+mn-ea"/>
              <a:cs typeface="Calibri"/>
              <a:sym typeface="Calibri"/>
            </a:endParaRPr>
          </a:p>
          <a:p>
            <a:pPr marL="176213" marR="0" lvl="0" indent="-176213" algn="l" rtl="0">
              <a:spcBef>
                <a:spcPts val="0"/>
              </a:spcBef>
              <a:spcAft>
                <a:spcPts val="0"/>
              </a:spcAft>
              <a:buFont typeface="Arial" panose="020B0604020202020204" pitchFamily="34" charset="0"/>
              <a:buChar char="•"/>
            </a:pPr>
            <a:r>
              <a:rPr lang="ja-JP" altLang="en-US" sz="1400" dirty="0">
                <a:latin typeface="+mn-ea"/>
                <a:cs typeface="Calibri"/>
                <a:sym typeface="Calibri"/>
              </a:rPr>
              <a:t>実際の計算は表計算ソフトを使用する</a:t>
            </a:r>
            <a:endParaRPr lang="en-US" altLang="ja-JP" sz="1400" dirty="0">
              <a:solidFill>
                <a:schemeClr val="tx1"/>
              </a:solidFill>
              <a:latin typeface="+mn-ea"/>
              <a:ea typeface="+mn-ea"/>
              <a:cs typeface="Calibri"/>
              <a:sym typeface="Calibri"/>
            </a:endParaRPr>
          </a:p>
        </p:txBody>
      </p:sp>
    </p:spTree>
    <p:extLst>
      <p:ext uri="{BB962C8B-B14F-4D97-AF65-F5344CB8AC3E}">
        <p14:creationId xmlns:p14="http://schemas.microsoft.com/office/powerpoint/2010/main" val="2370873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16"/>
          <p:cNvSpPr txBox="1">
            <a:spLocks noGrp="1"/>
          </p:cNvSpPr>
          <p:nvPr>
            <p:ph type="title"/>
          </p:nvPr>
        </p:nvSpPr>
        <p:spPr>
          <a:xfrm>
            <a:off x="676680" y="654305"/>
            <a:ext cx="8543925" cy="74720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ja-JP" altLang="en-US" dirty="0"/>
              <a:t>当期計画</a:t>
            </a:r>
            <a:endParaRPr dirty="0"/>
          </a:p>
        </p:txBody>
      </p:sp>
      <p:sp>
        <p:nvSpPr>
          <p:cNvPr id="338" name="Google Shape;338;p16"/>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11</a:t>
            </a:fld>
            <a:endParaRPr dirty="0"/>
          </a:p>
        </p:txBody>
      </p:sp>
      <p:graphicFrame>
        <p:nvGraphicFramePr>
          <p:cNvPr id="339" name="Google Shape;339;p16"/>
          <p:cNvGraphicFramePr/>
          <p:nvPr>
            <p:extLst>
              <p:ext uri="{D42A27DB-BD31-4B8C-83A1-F6EECF244321}">
                <p14:modId xmlns:p14="http://schemas.microsoft.com/office/powerpoint/2010/main" val="862648236"/>
              </p:ext>
            </p:extLst>
          </p:nvPr>
        </p:nvGraphicFramePr>
        <p:xfrm>
          <a:off x="676680" y="1401511"/>
          <a:ext cx="8552640" cy="4956000"/>
        </p:xfrm>
        <a:graphic>
          <a:graphicData uri="http://schemas.openxmlformats.org/drawingml/2006/table">
            <a:tbl>
              <a:tblPr firstRow="1" bandRow="1">
                <a:noFill/>
              </a:tblPr>
              <a:tblGrid>
                <a:gridCol w="2232981">
                  <a:extLst>
                    <a:ext uri="{9D8B030D-6E8A-4147-A177-3AD203B41FA5}">
                      <a16:colId xmlns:a16="http://schemas.microsoft.com/office/drawing/2014/main" val="20000"/>
                    </a:ext>
                  </a:extLst>
                </a:gridCol>
                <a:gridCol w="4563314">
                  <a:extLst>
                    <a:ext uri="{9D8B030D-6E8A-4147-A177-3AD203B41FA5}">
                      <a16:colId xmlns:a16="http://schemas.microsoft.com/office/drawing/2014/main" val="20001"/>
                    </a:ext>
                  </a:extLst>
                </a:gridCol>
                <a:gridCol w="1756345">
                  <a:extLst>
                    <a:ext uri="{9D8B030D-6E8A-4147-A177-3AD203B41FA5}">
                      <a16:colId xmlns:a16="http://schemas.microsoft.com/office/drawing/2014/main" val="20003"/>
                    </a:ext>
                  </a:extLst>
                </a:gridCol>
              </a:tblGrid>
              <a:tr h="619500">
                <a:tc>
                  <a:txBody>
                    <a:bodyPr/>
                    <a:lstStyle/>
                    <a:p>
                      <a:pPr marL="0" marR="0" lvl="0" indent="0" algn="ctr" rtl="0">
                        <a:spcBef>
                          <a:spcPts val="0"/>
                        </a:spcBef>
                        <a:spcAft>
                          <a:spcPts val="0"/>
                        </a:spcAft>
                        <a:buNone/>
                      </a:pPr>
                      <a:r>
                        <a:rPr lang="ja-JP" altLang="en-US" dirty="0">
                          <a:latin typeface="+mn-ea"/>
                          <a:ea typeface="+mn-ea"/>
                        </a:rPr>
                        <a:t>課題／</a:t>
                      </a:r>
                      <a:br>
                        <a:rPr lang="en-US" altLang="ja-JP" dirty="0">
                          <a:latin typeface="+mn-ea"/>
                          <a:ea typeface="+mn-ea"/>
                        </a:rPr>
                      </a:br>
                      <a:r>
                        <a:rPr lang="ja-JP" altLang="en-US" dirty="0">
                          <a:latin typeface="+mn-ea"/>
                          <a:ea typeface="+mn-ea"/>
                        </a:rPr>
                        <a:t>実現したいこと</a:t>
                      </a:r>
                      <a:endParaRPr dirty="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ja-JP" altLang="en-US" dirty="0">
                          <a:latin typeface="+mn-ea"/>
                          <a:ea typeface="+mn-ea"/>
                        </a:rPr>
                        <a:t>実現のために実施すること</a:t>
                      </a:r>
                      <a:endParaRPr dirty="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ja-JP" altLang="en-US" dirty="0">
                          <a:latin typeface="+mn-ea"/>
                          <a:ea typeface="+mn-ea"/>
                        </a:rPr>
                        <a:t>実施時期</a:t>
                      </a:r>
                      <a:endParaRPr dirty="0">
                        <a:latin typeface="+mn-ea"/>
                        <a:ea typeface="+mn-ea"/>
                      </a:endParaRPr>
                    </a:p>
                  </a:txBody>
                  <a:tcPr marL="91450" marR="91450" marT="45725" marB="45725" anchor="ctr">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619500">
                <a:tc>
                  <a:txBody>
                    <a:bodyPr/>
                    <a:lstStyle/>
                    <a:p>
                      <a:pPr marL="0" marR="0" lvl="0" indent="0" algn="l" rtl="0">
                        <a:spcBef>
                          <a:spcPts val="0"/>
                        </a:spcBef>
                        <a:spcAft>
                          <a:spcPts val="0"/>
                        </a:spcAft>
                        <a:buNone/>
                      </a:pPr>
                      <a:endParaRPr sz="120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dirty="0">
                        <a:latin typeface="+mn-ea"/>
                        <a:ea typeface="+mn-ea"/>
                      </a:endParaRPr>
                    </a:p>
                  </a:txBody>
                  <a:tcPr marL="91450" marR="91450" marT="45725" marB="457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19500">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dirty="0">
                        <a:latin typeface="+mn-ea"/>
                        <a:ea typeface="+mn-ea"/>
                      </a:endParaRPr>
                    </a:p>
                  </a:txBody>
                  <a:tcPr marL="91450" marR="91450" marT="45725" marB="457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619500">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619500">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619500">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619500">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lgn="ctr">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2886954434"/>
                  </a:ext>
                </a:extLst>
              </a:tr>
              <a:tr h="619500">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lgn="ctr">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3305619333"/>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16"/>
          <p:cNvSpPr txBox="1">
            <a:spLocks noGrp="1"/>
          </p:cNvSpPr>
          <p:nvPr>
            <p:ph type="title"/>
          </p:nvPr>
        </p:nvSpPr>
        <p:spPr>
          <a:xfrm>
            <a:off x="676680" y="654305"/>
            <a:ext cx="8543925" cy="74720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ja-JP" altLang="en-US" dirty="0"/>
              <a:t>当期計画（サンプル）</a:t>
            </a:r>
            <a:endParaRPr dirty="0"/>
          </a:p>
        </p:txBody>
      </p:sp>
      <p:sp>
        <p:nvSpPr>
          <p:cNvPr id="338" name="Google Shape;338;p16"/>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12</a:t>
            </a:fld>
            <a:endParaRPr dirty="0"/>
          </a:p>
        </p:txBody>
      </p:sp>
      <p:graphicFrame>
        <p:nvGraphicFramePr>
          <p:cNvPr id="339" name="Google Shape;339;p16"/>
          <p:cNvGraphicFramePr/>
          <p:nvPr/>
        </p:nvGraphicFramePr>
        <p:xfrm>
          <a:off x="676680" y="1401511"/>
          <a:ext cx="8552640" cy="4976590"/>
        </p:xfrm>
        <a:graphic>
          <a:graphicData uri="http://schemas.openxmlformats.org/drawingml/2006/table">
            <a:tbl>
              <a:tblPr firstRow="1" bandRow="1">
                <a:noFill/>
              </a:tblPr>
              <a:tblGrid>
                <a:gridCol w="2232981">
                  <a:extLst>
                    <a:ext uri="{9D8B030D-6E8A-4147-A177-3AD203B41FA5}">
                      <a16:colId xmlns:a16="http://schemas.microsoft.com/office/drawing/2014/main" val="20000"/>
                    </a:ext>
                  </a:extLst>
                </a:gridCol>
                <a:gridCol w="4563314">
                  <a:extLst>
                    <a:ext uri="{9D8B030D-6E8A-4147-A177-3AD203B41FA5}">
                      <a16:colId xmlns:a16="http://schemas.microsoft.com/office/drawing/2014/main" val="20001"/>
                    </a:ext>
                  </a:extLst>
                </a:gridCol>
                <a:gridCol w="1756345">
                  <a:extLst>
                    <a:ext uri="{9D8B030D-6E8A-4147-A177-3AD203B41FA5}">
                      <a16:colId xmlns:a16="http://schemas.microsoft.com/office/drawing/2014/main" val="20003"/>
                    </a:ext>
                  </a:extLst>
                </a:gridCol>
              </a:tblGrid>
              <a:tr h="619500">
                <a:tc>
                  <a:txBody>
                    <a:bodyPr/>
                    <a:lstStyle/>
                    <a:p>
                      <a:pPr marL="0" marR="0" lvl="0" indent="0" algn="ctr" rtl="0">
                        <a:spcBef>
                          <a:spcPts val="0"/>
                        </a:spcBef>
                        <a:spcAft>
                          <a:spcPts val="0"/>
                        </a:spcAft>
                        <a:buNone/>
                      </a:pPr>
                      <a:r>
                        <a:rPr lang="ja-JP" altLang="en-US" dirty="0">
                          <a:latin typeface="+mn-ea"/>
                          <a:ea typeface="+mn-ea"/>
                        </a:rPr>
                        <a:t>課題／</a:t>
                      </a:r>
                      <a:br>
                        <a:rPr lang="en-US" altLang="ja-JP" dirty="0">
                          <a:latin typeface="+mn-ea"/>
                          <a:ea typeface="+mn-ea"/>
                        </a:rPr>
                      </a:br>
                      <a:r>
                        <a:rPr lang="ja-JP" altLang="en-US" dirty="0">
                          <a:latin typeface="+mn-ea"/>
                          <a:ea typeface="+mn-ea"/>
                        </a:rPr>
                        <a:t>実現したいこと</a:t>
                      </a:r>
                      <a:endParaRPr dirty="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ja-JP" altLang="en-US" dirty="0">
                          <a:latin typeface="+mn-ea"/>
                          <a:ea typeface="+mn-ea"/>
                        </a:rPr>
                        <a:t>実現のために実施すること</a:t>
                      </a:r>
                      <a:endParaRPr dirty="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ja-JP" altLang="en-US" dirty="0">
                          <a:latin typeface="+mn-ea"/>
                          <a:ea typeface="+mn-ea"/>
                        </a:rPr>
                        <a:t>実施時期</a:t>
                      </a:r>
                      <a:endParaRPr dirty="0">
                        <a:latin typeface="+mn-ea"/>
                        <a:ea typeface="+mn-ea"/>
                      </a:endParaRPr>
                    </a:p>
                  </a:txBody>
                  <a:tcPr marL="91450" marR="91450" marT="45725" marB="45725" anchor="ctr">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619500">
                <a:tc>
                  <a:txBody>
                    <a:bodyPr/>
                    <a:lstStyle/>
                    <a:p>
                      <a:pPr marL="0" marR="0" lvl="0" indent="0" algn="l" rtl="0">
                        <a:spcBef>
                          <a:spcPts val="0"/>
                        </a:spcBef>
                        <a:spcAft>
                          <a:spcPts val="0"/>
                        </a:spcAft>
                        <a:buNone/>
                      </a:pPr>
                      <a:r>
                        <a:rPr lang="ja-JP" altLang="en-US" sz="1200" dirty="0">
                          <a:latin typeface="+mn-ea"/>
                          <a:ea typeface="+mn-ea"/>
                        </a:rPr>
                        <a:t>土づくりの方法を学ぶ</a:t>
                      </a:r>
                      <a:endParaRPr sz="120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ja-JP" altLang="en-US" sz="1200" dirty="0">
                          <a:latin typeface="+mn-ea"/>
                          <a:ea typeface="+mn-ea"/>
                        </a:rPr>
                        <a:t>土壌医検定３級をとる</a:t>
                      </a:r>
                      <a:endParaRPr sz="120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ja-JP" altLang="en-US" sz="1200" dirty="0">
                          <a:latin typeface="+mn-ea"/>
                          <a:ea typeface="+mn-ea"/>
                        </a:rPr>
                        <a:t>○月〇日</a:t>
                      </a:r>
                      <a:endParaRPr sz="1200" dirty="0">
                        <a:latin typeface="+mn-ea"/>
                        <a:ea typeface="+mn-ea"/>
                      </a:endParaRPr>
                    </a:p>
                  </a:txBody>
                  <a:tcPr marL="91450" marR="91450" marT="45725" marB="457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19500">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ja-JP" altLang="en-US" sz="1200" dirty="0">
                          <a:latin typeface="+mn-ea"/>
                          <a:ea typeface="+mn-ea"/>
                        </a:rPr>
                        <a:t>土壌医検定３級の参考書を読む</a:t>
                      </a:r>
                      <a:endParaRPr sz="120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ja-JP" altLang="en-US" sz="1200" dirty="0">
                          <a:latin typeface="+mn-ea"/>
                          <a:ea typeface="+mn-ea"/>
                        </a:rPr>
                        <a:t>開始：○月〇日</a:t>
                      </a:r>
                      <a:endParaRPr lang="en-US" altLang="ja-JP" sz="1200" dirty="0">
                        <a:latin typeface="+mn-ea"/>
                        <a:ea typeface="+mn-ea"/>
                      </a:endParaRPr>
                    </a:p>
                    <a:p>
                      <a:pPr marL="0" marR="0" lvl="0" indent="0" algn="l" rtl="0">
                        <a:spcBef>
                          <a:spcPts val="0"/>
                        </a:spcBef>
                        <a:spcAft>
                          <a:spcPts val="0"/>
                        </a:spcAft>
                        <a:buNone/>
                      </a:pPr>
                      <a:r>
                        <a:rPr lang="ja-JP" altLang="en-US" sz="1200" dirty="0">
                          <a:latin typeface="+mn-ea"/>
                          <a:ea typeface="+mn-ea"/>
                        </a:rPr>
                        <a:t>終了：○月〇日</a:t>
                      </a:r>
                      <a:endParaRPr sz="1200" dirty="0">
                        <a:latin typeface="+mn-ea"/>
                        <a:ea typeface="+mn-ea"/>
                      </a:endParaRPr>
                    </a:p>
                  </a:txBody>
                  <a:tcPr marL="91450" marR="91450" marT="45725" marB="457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619500">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ja-JP" altLang="en-US" sz="1200" b="0" i="0" dirty="0">
                          <a:latin typeface="+mn-ea"/>
                          <a:ea typeface="+mn-ea"/>
                        </a:rPr>
                        <a:t>農業大学校のセミナー「○○」を受講する</a:t>
                      </a:r>
                      <a:endParaRPr sz="1200" b="0" i="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ja-JP" altLang="en-US" sz="1200" b="0" i="0" dirty="0">
                          <a:latin typeface="+mn-ea"/>
                          <a:ea typeface="+mn-ea"/>
                        </a:rPr>
                        <a:t>○月〇日</a:t>
                      </a:r>
                      <a:endParaRPr sz="1200" b="0" i="0" dirty="0">
                        <a:latin typeface="+mn-ea"/>
                        <a:ea typeface="+mn-ea"/>
                      </a:endParaRPr>
                    </a:p>
                  </a:txBody>
                  <a:tcPr marL="91450" marR="91450" marT="45725" marB="457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619500">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ja-JP" altLang="en-US" sz="1200" b="0" i="0" dirty="0">
                          <a:latin typeface="+mn-ea"/>
                          <a:ea typeface="+mn-ea"/>
                        </a:rPr>
                        <a:t>施肥の量を２パターンに分けて栽培する</a:t>
                      </a:r>
                      <a:endParaRPr sz="1200" b="0" i="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ja-JP" altLang="en-US" sz="1200" b="0" i="0" dirty="0">
                          <a:latin typeface="+mn-ea"/>
                          <a:ea typeface="+mn-ea"/>
                        </a:rPr>
                        <a:t>試験設計：○月〇日</a:t>
                      </a:r>
                      <a:endParaRPr lang="en-US" altLang="ja-JP" sz="1200" b="0" i="0" dirty="0">
                        <a:latin typeface="+mn-ea"/>
                        <a:ea typeface="+mn-ea"/>
                      </a:endParaRPr>
                    </a:p>
                    <a:p>
                      <a:pPr marL="0" marR="0" lvl="0" indent="0" algn="l" rtl="0">
                        <a:spcBef>
                          <a:spcPts val="0"/>
                        </a:spcBef>
                        <a:spcAft>
                          <a:spcPts val="0"/>
                        </a:spcAft>
                        <a:buNone/>
                      </a:pPr>
                      <a:r>
                        <a:rPr lang="ja-JP" altLang="en-US" sz="1200" b="0" i="0" dirty="0">
                          <a:latin typeface="+mn-ea"/>
                          <a:ea typeface="+mn-ea"/>
                        </a:rPr>
                        <a:t>写真撮影：期間中毎日</a:t>
                      </a:r>
                      <a:endParaRPr lang="en-US" altLang="ja-JP" sz="1200" b="0" i="0" dirty="0">
                        <a:latin typeface="+mn-ea"/>
                        <a:ea typeface="+mn-ea"/>
                      </a:endParaRPr>
                    </a:p>
                    <a:p>
                      <a:pPr marL="0" marR="0" lvl="0" indent="0" algn="l" rtl="0">
                        <a:spcBef>
                          <a:spcPts val="0"/>
                        </a:spcBef>
                        <a:spcAft>
                          <a:spcPts val="0"/>
                        </a:spcAft>
                        <a:buNone/>
                      </a:pPr>
                      <a:r>
                        <a:rPr lang="ja-JP" altLang="en-US" sz="1200" b="0" i="0" dirty="0">
                          <a:latin typeface="+mn-ea"/>
                          <a:ea typeface="+mn-ea"/>
                        </a:rPr>
                        <a:t>評価：○月〇日</a:t>
                      </a:r>
                      <a:endParaRPr sz="1200" b="0" i="0" dirty="0">
                        <a:latin typeface="+mn-ea"/>
                        <a:ea typeface="+mn-ea"/>
                      </a:endParaRPr>
                    </a:p>
                  </a:txBody>
                  <a:tcPr marL="91450" marR="91450" marT="45725" marB="457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619500">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619500">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lgn="ctr">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2886954434"/>
                  </a:ext>
                </a:extLst>
              </a:tr>
              <a:tr h="619500">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lgn="ctr">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b="0" i="0" dirty="0">
                        <a:latin typeface="+mn-ea"/>
                        <a:ea typeface="+mn-ea"/>
                      </a:endParaRPr>
                    </a:p>
                  </a:txBody>
                  <a:tcPr marL="91450" marR="91450" marT="45725" marB="457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3305619333"/>
                  </a:ext>
                </a:extLst>
              </a:tr>
            </a:tbl>
          </a:graphicData>
        </a:graphic>
      </p:graphicFrame>
    </p:spTree>
    <p:extLst>
      <p:ext uri="{BB962C8B-B14F-4D97-AF65-F5344CB8AC3E}">
        <p14:creationId xmlns:p14="http://schemas.microsoft.com/office/powerpoint/2010/main" val="1846683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ja-JP" dirty="0"/>
              <a:t>もくじ</a:t>
            </a:r>
            <a:endParaRPr dirty="0"/>
          </a:p>
        </p:txBody>
      </p:sp>
      <p:sp>
        <p:nvSpPr>
          <p:cNvPr id="160" name="Google Shape;160;p3"/>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2</a:t>
            </a:fld>
            <a:endParaRPr dirty="0"/>
          </a:p>
        </p:txBody>
      </p:sp>
      <p:sp>
        <p:nvSpPr>
          <p:cNvPr id="159" name="Google Shape;159;p3"/>
          <p:cNvSpPr txBox="1">
            <a:spLocks noGrp="1"/>
          </p:cNvSpPr>
          <p:nvPr>
            <p:ph type="body" idx="4294967295"/>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ja-JP" sz="1800" dirty="0"/>
              <a:t>＊＊＊						p.</a:t>
            </a:r>
            <a:r>
              <a:rPr lang="ja-JP" altLang="en-US" sz="1800" dirty="0"/>
              <a:t>●●</a:t>
            </a:r>
            <a:r>
              <a:rPr lang="ja-JP" sz="1800" dirty="0"/>
              <a:t> </a:t>
            </a:r>
            <a:endParaRPr sz="1800" dirty="0"/>
          </a:p>
          <a:p>
            <a:pPr marL="0" lvl="0" indent="0" algn="l" rtl="0">
              <a:lnSpc>
                <a:spcPct val="90000"/>
              </a:lnSpc>
              <a:spcBef>
                <a:spcPts val="1000"/>
              </a:spcBef>
              <a:spcAft>
                <a:spcPts val="0"/>
              </a:spcAft>
              <a:buClr>
                <a:schemeClr val="dk1"/>
              </a:buClr>
              <a:buSzPts val="2800"/>
              <a:buNone/>
            </a:pPr>
            <a:r>
              <a:rPr lang="ja-JP" sz="1800" dirty="0"/>
              <a:t>＊＊＊						p.</a:t>
            </a:r>
            <a:r>
              <a:rPr lang="ja-JP" altLang="en-US" sz="1800" dirty="0"/>
              <a:t>●●</a:t>
            </a:r>
            <a:endParaRPr sz="1800" dirty="0"/>
          </a:p>
          <a:p>
            <a:pPr marL="0" lvl="0" indent="0" algn="l" rtl="0">
              <a:lnSpc>
                <a:spcPct val="90000"/>
              </a:lnSpc>
              <a:spcBef>
                <a:spcPts val="1000"/>
              </a:spcBef>
              <a:spcAft>
                <a:spcPts val="0"/>
              </a:spcAft>
              <a:buClr>
                <a:schemeClr val="dk1"/>
              </a:buClr>
              <a:buSzPts val="2800"/>
              <a:buNone/>
            </a:pPr>
            <a:r>
              <a:rPr lang="ja-JP" sz="1800" dirty="0"/>
              <a:t>＊＊＊						p.</a:t>
            </a:r>
            <a:r>
              <a:rPr lang="ja-JP" altLang="en-US" sz="1800" dirty="0"/>
              <a:t>●●</a:t>
            </a:r>
            <a:endParaRP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4"/>
          <p:cNvSpPr txBox="1">
            <a:spLocks noGrp="1"/>
          </p:cNvSpPr>
          <p:nvPr>
            <p:ph type="title"/>
          </p:nvPr>
        </p:nvSpPr>
        <p:spPr>
          <a:noFill/>
          <a:ln>
            <a:noFill/>
          </a:ln>
        </p:spPr>
        <p:txBody>
          <a:bodyPr spcFirstLastPara="1" wrap="square" lIns="91425" tIns="45700" rIns="91425" bIns="45700" anchor="ctr" anchorCtr="0">
            <a:normAutofit/>
          </a:bodyPr>
          <a:lstStyle/>
          <a:p>
            <a:pPr lvl="0"/>
            <a:r>
              <a:rPr lang="ja-JP" altLang="en-US" dirty="0"/>
              <a:t>経営概要</a:t>
            </a:r>
          </a:p>
        </p:txBody>
      </p:sp>
      <p:sp>
        <p:nvSpPr>
          <p:cNvPr id="176" name="Google Shape;176;p4"/>
          <p:cNvSpPr txBox="1">
            <a:spLocks noGrp="1"/>
          </p:cNvSpPr>
          <p:nvPr>
            <p:ph type="sldNum" sz="quarter" idx="12"/>
          </p:nvPr>
        </p:nvSpPr>
        <p:spPr>
          <a:noFill/>
          <a:ln>
            <a:noFill/>
          </a:ln>
        </p:spPr>
        <p:txBody>
          <a:bodyPr spcFirstLastPara="1" wrap="square" lIns="91425" tIns="45700" rIns="91425" bIns="45700" anchor="ctr" anchorCtr="0">
            <a:noAutofit/>
          </a:bodyPr>
          <a:lstStyle/>
          <a:p>
            <a:pPr lvl="0"/>
            <a:fld id="{00000000-1234-1234-1234-123412341234}" type="slidenum">
              <a:rPr lang="en-US" altLang="ja-JP"/>
              <a:pPr lvl="0"/>
              <a:t>3</a:t>
            </a:fld>
            <a:endParaRPr lang="en-US"/>
          </a:p>
        </p:txBody>
      </p:sp>
      <p:grpSp>
        <p:nvGrpSpPr>
          <p:cNvPr id="10" name="Group 9">
            <a:extLst>
              <a:ext uri="{FF2B5EF4-FFF2-40B4-BE49-F238E27FC236}">
                <a16:creationId xmlns:a16="http://schemas.microsoft.com/office/drawing/2014/main" id="{4A428683-3A52-C1B3-3429-2CBA3BBA6223}"/>
              </a:ext>
            </a:extLst>
          </p:cNvPr>
          <p:cNvGrpSpPr/>
          <p:nvPr/>
        </p:nvGrpSpPr>
        <p:grpSpPr>
          <a:xfrm>
            <a:off x="756571" y="1543740"/>
            <a:ext cx="8392858" cy="972000"/>
            <a:chOff x="756571" y="1543740"/>
            <a:chExt cx="8392858" cy="972000"/>
          </a:xfrm>
        </p:grpSpPr>
        <p:sp>
          <p:nvSpPr>
            <p:cNvPr id="166" name="Google Shape;166;p4"/>
            <p:cNvSpPr/>
            <p:nvPr/>
          </p:nvSpPr>
          <p:spPr>
            <a:xfrm>
              <a:off x="756571" y="1543740"/>
              <a:ext cx="1837944" cy="97200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800" u="none" strike="noStrike" cap="none" dirty="0">
                  <a:solidFill>
                    <a:srgbClr val="000000"/>
                  </a:solidFill>
                  <a:latin typeface="+mn-ea"/>
                  <a:ea typeface="+mn-ea"/>
                  <a:cs typeface="Calibri"/>
                  <a:sym typeface="Calibri"/>
                </a:rPr>
                <a:t>農園名</a:t>
              </a:r>
              <a:endParaRPr lang="en-US" altLang="ja-JP" sz="1800" u="none" strike="noStrike" cap="none" dirty="0">
                <a:solidFill>
                  <a:srgbClr val="000000"/>
                </a:solidFill>
                <a:latin typeface="+mn-ea"/>
                <a:ea typeface="+mn-ea"/>
                <a:cs typeface="Calibri"/>
                <a:sym typeface="Calibri"/>
              </a:endParaRPr>
            </a:p>
          </p:txBody>
        </p:sp>
        <p:sp>
          <p:nvSpPr>
            <p:cNvPr id="171" name="Google Shape;171;p4"/>
            <p:cNvSpPr/>
            <p:nvPr/>
          </p:nvSpPr>
          <p:spPr>
            <a:xfrm>
              <a:off x="2813970" y="1543740"/>
              <a:ext cx="6335459" cy="97200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u="none" strike="noStrike" cap="none">
                <a:solidFill>
                  <a:srgbClr val="000000"/>
                </a:solidFill>
                <a:latin typeface="+mn-ea"/>
                <a:ea typeface="+mn-ea"/>
                <a:cs typeface="Calibri"/>
                <a:sym typeface="Calibri"/>
              </a:endParaRPr>
            </a:p>
          </p:txBody>
        </p:sp>
      </p:grpSp>
      <p:grpSp>
        <p:nvGrpSpPr>
          <p:cNvPr id="12" name="Group 11">
            <a:extLst>
              <a:ext uri="{FF2B5EF4-FFF2-40B4-BE49-F238E27FC236}">
                <a16:creationId xmlns:a16="http://schemas.microsoft.com/office/drawing/2014/main" id="{D9377418-8E3A-24BA-41CE-51EA03E82130}"/>
              </a:ext>
            </a:extLst>
          </p:cNvPr>
          <p:cNvGrpSpPr/>
          <p:nvPr/>
        </p:nvGrpSpPr>
        <p:grpSpPr>
          <a:xfrm>
            <a:off x="756571" y="2773058"/>
            <a:ext cx="8392858" cy="972000"/>
            <a:chOff x="756571" y="2253377"/>
            <a:chExt cx="8392858" cy="972000"/>
          </a:xfrm>
        </p:grpSpPr>
        <p:sp>
          <p:nvSpPr>
            <p:cNvPr id="167" name="Google Shape;167;p4"/>
            <p:cNvSpPr/>
            <p:nvPr/>
          </p:nvSpPr>
          <p:spPr>
            <a:xfrm>
              <a:off x="756571" y="2253377"/>
              <a:ext cx="1837944" cy="97200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800" u="none" strike="noStrike" cap="none" dirty="0">
                  <a:solidFill>
                    <a:srgbClr val="000000"/>
                  </a:solidFill>
                  <a:latin typeface="+mn-ea"/>
                  <a:ea typeface="+mn-ea"/>
                  <a:cs typeface="Calibri"/>
                  <a:sym typeface="Calibri"/>
                </a:rPr>
                <a:t>代表者名</a:t>
              </a:r>
              <a:endParaRPr dirty="0">
                <a:latin typeface="+mn-ea"/>
                <a:ea typeface="+mn-ea"/>
              </a:endParaRPr>
            </a:p>
          </p:txBody>
        </p:sp>
        <p:sp>
          <p:nvSpPr>
            <p:cNvPr id="172" name="Google Shape;172;p4"/>
            <p:cNvSpPr/>
            <p:nvPr/>
          </p:nvSpPr>
          <p:spPr>
            <a:xfrm>
              <a:off x="2813970" y="2253377"/>
              <a:ext cx="6335459" cy="97200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u="none" strike="noStrike" cap="none">
                <a:solidFill>
                  <a:srgbClr val="000000"/>
                </a:solidFill>
                <a:latin typeface="+mn-ea"/>
                <a:ea typeface="+mn-ea"/>
                <a:cs typeface="Calibri"/>
                <a:sym typeface="Calibri"/>
              </a:endParaRPr>
            </a:p>
          </p:txBody>
        </p:sp>
      </p:grpSp>
      <p:grpSp>
        <p:nvGrpSpPr>
          <p:cNvPr id="13" name="Group 12">
            <a:extLst>
              <a:ext uri="{FF2B5EF4-FFF2-40B4-BE49-F238E27FC236}">
                <a16:creationId xmlns:a16="http://schemas.microsoft.com/office/drawing/2014/main" id="{93CC59A3-CE9B-7876-391A-0268BCA1DD94}"/>
              </a:ext>
            </a:extLst>
          </p:cNvPr>
          <p:cNvGrpSpPr/>
          <p:nvPr/>
        </p:nvGrpSpPr>
        <p:grpSpPr>
          <a:xfrm>
            <a:off x="756571" y="5231695"/>
            <a:ext cx="8392858" cy="972000"/>
            <a:chOff x="756571" y="4771885"/>
            <a:chExt cx="8392858" cy="972000"/>
          </a:xfrm>
        </p:grpSpPr>
        <p:sp>
          <p:nvSpPr>
            <p:cNvPr id="169" name="Google Shape;169;p4"/>
            <p:cNvSpPr/>
            <p:nvPr/>
          </p:nvSpPr>
          <p:spPr>
            <a:xfrm>
              <a:off x="756571" y="4771885"/>
              <a:ext cx="1837944" cy="97200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800" u="none" strike="noStrike" cap="none" dirty="0">
                  <a:solidFill>
                    <a:srgbClr val="000000"/>
                  </a:solidFill>
                  <a:latin typeface="+mn-ea"/>
                  <a:ea typeface="+mn-ea"/>
                  <a:cs typeface="Calibri"/>
                  <a:sym typeface="Calibri"/>
                </a:rPr>
                <a:t>事業内容</a:t>
              </a:r>
              <a:endParaRPr dirty="0">
                <a:latin typeface="+mn-ea"/>
                <a:ea typeface="+mn-ea"/>
              </a:endParaRPr>
            </a:p>
          </p:txBody>
        </p:sp>
        <p:sp>
          <p:nvSpPr>
            <p:cNvPr id="174" name="Google Shape;174;p4"/>
            <p:cNvSpPr/>
            <p:nvPr/>
          </p:nvSpPr>
          <p:spPr>
            <a:xfrm>
              <a:off x="2813970" y="4771885"/>
              <a:ext cx="6335459" cy="97200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u="none" strike="noStrike" cap="none">
                <a:solidFill>
                  <a:srgbClr val="000000"/>
                </a:solidFill>
                <a:latin typeface="+mn-ea"/>
                <a:ea typeface="+mn-ea"/>
                <a:cs typeface="Calibri"/>
                <a:sym typeface="Calibri"/>
              </a:endParaRPr>
            </a:p>
          </p:txBody>
        </p:sp>
      </p:grpSp>
      <p:grpSp>
        <p:nvGrpSpPr>
          <p:cNvPr id="11" name="Group 10">
            <a:extLst>
              <a:ext uri="{FF2B5EF4-FFF2-40B4-BE49-F238E27FC236}">
                <a16:creationId xmlns:a16="http://schemas.microsoft.com/office/drawing/2014/main" id="{D04B4AE1-78A2-204D-F8F6-B21110FA8058}"/>
              </a:ext>
            </a:extLst>
          </p:cNvPr>
          <p:cNvGrpSpPr/>
          <p:nvPr/>
        </p:nvGrpSpPr>
        <p:grpSpPr>
          <a:xfrm>
            <a:off x="756571" y="4002376"/>
            <a:ext cx="8392858" cy="972000"/>
            <a:chOff x="756571" y="2963014"/>
            <a:chExt cx="8392858" cy="972000"/>
          </a:xfrm>
        </p:grpSpPr>
        <p:sp>
          <p:nvSpPr>
            <p:cNvPr id="2" name="Google Shape;170;p4">
              <a:extLst>
                <a:ext uri="{FF2B5EF4-FFF2-40B4-BE49-F238E27FC236}">
                  <a16:creationId xmlns:a16="http://schemas.microsoft.com/office/drawing/2014/main" id="{BB00D157-F3EA-AF1C-4B05-ED2BE8EDEC32}"/>
                </a:ext>
              </a:extLst>
            </p:cNvPr>
            <p:cNvSpPr/>
            <p:nvPr/>
          </p:nvSpPr>
          <p:spPr>
            <a:xfrm>
              <a:off x="756571" y="2963014"/>
              <a:ext cx="1837944" cy="97200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altLang="en-US" sz="1800" u="none" strike="noStrike" cap="none" dirty="0">
                  <a:solidFill>
                    <a:srgbClr val="000000"/>
                  </a:solidFill>
                  <a:latin typeface="+mn-ea"/>
                  <a:ea typeface="+mn-ea"/>
                  <a:cs typeface="Calibri"/>
                  <a:sym typeface="Calibri"/>
                </a:rPr>
                <a:t>品目・面積</a:t>
              </a:r>
              <a:endParaRPr dirty="0">
                <a:latin typeface="+mn-ea"/>
                <a:ea typeface="+mn-ea"/>
              </a:endParaRPr>
            </a:p>
          </p:txBody>
        </p:sp>
        <p:sp>
          <p:nvSpPr>
            <p:cNvPr id="3" name="Google Shape;175;p4">
              <a:extLst>
                <a:ext uri="{FF2B5EF4-FFF2-40B4-BE49-F238E27FC236}">
                  <a16:creationId xmlns:a16="http://schemas.microsoft.com/office/drawing/2014/main" id="{56CE8D62-0EE7-549C-2725-481E08746903}"/>
                </a:ext>
              </a:extLst>
            </p:cNvPr>
            <p:cNvSpPr/>
            <p:nvPr/>
          </p:nvSpPr>
          <p:spPr>
            <a:xfrm>
              <a:off x="2813970" y="2963014"/>
              <a:ext cx="6335459" cy="97200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u="none" strike="noStrike" cap="none" dirty="0">
                <a:solidFill>
                  <a:srgbClr val="000000"/>
                </a:solidFill>
                <a:latin typeface="+mn-ea"/>
                <a:ea typeface="+mn-ea"/>
                <a:cs typeface="Calibri"/>
                <a:sym typeface="Calibri"/>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ja-JP" altLang="en-US" dirty="0"/>
              <a:t>経歴</a:t>
            </a:r>
            <a:endParaRPr dirty="0"/>
          </a:p>
        </p:txBody>
      </p:sp>
      <p:sp>
        <p:nvSpPr>
          <p:cNvPr id="190" name="Google Shape;190;p6"/>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4</a:t>
            </a:fld>
            <a:endParaRPr/>
          </a:p>
        </p:txBody>
      </p:sp>
      <p:graphicFrame>
        <p:nvGraphicFramePr>
          <p:cNvPr id="191" name="Google Shape;191;p6"/>
          <p:cNvGraphicFramePr/>
          <p:nvPr>
            <p:extLst>
              <p:ext uri="{D42A27DB-BD31-4B8C-83A1-F6EECF244321}">
                <p14:modId xmlns:p14="http://schemas.microsoft.com/office/powerpoint/2010/main" val="497449471"/>
              </p:ext>
            </p:extLst>
          </p:nvPr>
        </p:nvGraphicFramePr>
        <p:xfrm>
          <a:off x="967778" y="1690690"/>
          <a:ext cx="7970444" cy="4513005"/>
        </p:xfrm>
        <a:graphic>
          <a:graphicData uri="http://schemas.openxmlformats.org/drawingml/2006/table">
            <a:tbl>
              <a:tblPr firstRow="1" bandRow="1">
                <a:noFill/>
              </a:tblPr>
              <a:tblGrid>
                <a:gridCol w="1752370">
                  <a:extLst>
                    <a:ext uri="{9D8B030D-6E8A-4147-A177-3AD203B41FA5}">
                      <a16:colId xmlns:a16="http://schemas.microsoft.com/office/drawing/2014/main" val="20000"/>
                    </a:ext>
                  </a:extLst>
                </a:gridCol>
                <a:gridCol w="6218074">
                  <a:extLst>
                    <a:ext uri="{9D8B030D-6E8A-4147-A177-3AD203B41FA5}">
                      <a16:colId xmlns:a16="http://schemas.microsoft.com/office/drawing/2014/main" val="20001"/>
                    </a:ext>
                  </a:extLst>
                </a:gridCol>
              </a:tblGrid>
              <a:tr h="501445">
                <a:tc>
                  <a:txBody>
                    <a:bodyPr/>
                    <a:lstStyle/>
                    <a:p>
                      <a:pPr marL="0" marR="0" lvl="0" indent="0" algn="ctr" rtl="0">
                        <a:spcBef>
                          <a:spcPts val="0"/>
                        </a:spcBef>
                        <a:spcAft>
                          <a:spcPts val="0"/>
                        </a:spcAft>
                        <a:buNone/>
                      </a:pPr>
                      <a:r>
                        <a:rPr lang="ja-JP" sz="1200" b="1" u="none" strike="noStrike" cap="none" dirty="0">
                          <a:latin typeface="+mn-ea"/>
                          <a:ea typeface="+mn-ea"/>
                        </a:rPr>
                        <a:t>年月</a:t>
                      </a:r>
                      <a:endParaRPr sz="1200" dirty="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ja-JP" sz="1200" b="1" u="none" strike="noStrike" cap="none" dirty="0">
                          <a:latin typeface="+mn-ea"/>
                          <a:ea typeface="+mn-ea"/>
                        </a:rPr>
                        <a:t>できごと</a:t>
                      </a:r>
                      <a:endParaRPr sz="1200" dirty="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501445">
                <a:tc>
                  <a:txBody>
                    <a:bodyPr/>
                    <a:lstStyle/>
                    <a:p>
                      <a:pPr marL="0" marR="0" lvl="0" indent="0" algn="l" rtl="0">
                        <a:spcBef>
                          <a:spcPts val="0"/>
                        </a:spcBef>
                        <a:spcAft>
                          <a:spcPts val="0"/>
                        </a:spcAft>
                        <a:buNone/>
                      </a:pPr>
                      <a:endParaRPr sz="1200" dirty="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dirty="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501445">
                <a:tc>
                  <a:txBody>
                    <a:bodyPr/>
                    <a:lstStyle/>
                    <a:p>
                      <a:pPr marL="0" marR="0" lvl="0" indent="0" algn="l" rtl="0">
                        <a:spcBef>
                          <a:spcPts val="0"/>
                        </a:spcBef>
                        <a:spcAft>
                          <a:spcPts val="0"/>
                        </a:spcAft>
                        <a:buNone/>
                      </a:pPr>
                      <a:endParaRPr sz="1200" dirty="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dirty="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501445">
                <a:tc>
                  <a:txBody>
                    <a:bodyPr/>
                    <a:lstStyle/>
                    <a:p>
                      <a:pPr marL="0" marR="0" lvl="0" indent="0" algn="l" rtl="0">
                        <a:spcBef>
                          <a:spcPts val="0"/>
                        </a:spcBef>
                        <a:spcAft>
                          <a:spcPts val="0"/>
                        </a:spcAft>
                        <a:buNone/>
                      </a:pPr>
                      <a:endParaRPr sz="120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dirty="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501445">
                <a:tc>
                  <a:txBody>
                    <a:bodyPr/>
                    <a:lstStyle/>
                    <a:p>
                      <a:pPr marL="0" marR="0" lvl="0" indent="0" algn="l" rtl="0">
                        <a:spcBef>
                          <a:spcPts val="0"/>
                        </a:spcBef>
                        <a:spcAft>
                          <a:spcPts val="0"/>
                        </a:spcAft>
                        <a:buNone/>
                      </a:pPr>
                      <a:endParaRPr sz="120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dirty="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501445">
                <a:tc>
                  <a:txBody>
                    <a:bodyPr/>
                    <a:lstStyle/>
                    <a:p>
                      <a:pPr marL="0" marR="0" lvl="0" indent="0" algn="l" rtl="0">
                        <a:spcBef>
                          <a:spcPts val="0"/>
                        </a:spcBef>
                        <a:spcAft>
                          <a:spcPts val="0"/>
                        </a:spcAft>
                        <a:buNone/>
                      </a:pPr>
                      <a:endParaRPr sz="120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dirty="0">
                        <a:latin typeface="+mn-ea"/>
                        <a:ea typeface="+mn-ea"/>
                      </a:endParaRPr>
                    </a:p>
                  </a:txBody>
                  <a:tcPr marL="91450" marR="91450" marT="45725" marB="45725" anchor="ctr">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9"/>
                  </a:ext>
                </a:extLst>
              </a:tr>
              <a:tr h="501445">
                <a:tc>
                  <a:txBody>
                    <a:bodyPr/>
                    <a:lstStyle/>
                    <a:p>
                      <a:pPr marL="0" marR="0" lvl="0" indent="0" algn="l" rtl="0">
                        <a:spcBef>
                          <a:spcPts val="0"/>
                        </a:spcBef>
                        <a:spcAft>
                          <a:spcPts val="0"/>
                        </a:spcAft>
                        <a:buNone/>
                      </a:pPr>
                      <a:endParaRPr sz="120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10"/>
                  </a:ext>
                </a:extLst>
              </a:tr>
              <a:tr h="501445">
                <a:tc>
                  <a:txBody>
                    <a:bodyPr/>
                    <a:lstStyle/>
                    <a:p>
                      <a:pPr marL="0" marR="0" lvl="0" indent="0" algn="l" rtl="0">
                        <a:spcBef>
                          <a:spcPts val="0"/>
                        </a:spcBef>
                        <a:spcAft>
                          <a:spcPts val="0"/>
                        </a:spcAft>
                        <a:buNone/>
                      </a:pPr>
                      <a:endParaRPr sz="120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11"/>
                  </a:ext>
                </a:extLst>
              </a:tr>
              <a:tr h="501445">
                <a:tc>
                  <a:txBody>
                    <a:bodyPr/>
                    <a:lstStyle/>
                    <a:p>
                      <a:pPr marL="0" marR="0" lvl="0" indent="0" algn="l" rtl="0">
                        <a:spcBef>
                          <a:spcPts val="0"/>
                        </a:spcBef>
                        <a:spcAft>
                          <a:spcPts val="0"/>
                        </a:spcAft>
                        <a:buNone/>
                      </a:pPr>
                      <a:endParaRPr sz="120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dirty="0">
                        <a:latin typeface="+mn-ea"/>
                        <a:ea typeface="+mn-ea"/>
                      </a:endParaRPr>
                    </a:p>
                  </a:txBody>
                  <a:tcPr marL="91450" marR="91450" marT="45725" marB="457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12"/>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ja-JP" dirty="0"/>
              <a:t>経営理念</a:t>
            </a:r>
            <a:endParaRPr dirty="0"/>
          </a:p>
        </p:txBody>
      </p:sp>
      <p:sp>
        <p:nvSpPr>
          <p:cNvPr id="198" name="Google Shape;198;p7"/>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5</a:t>
            </a:fld>
            <a:endParaRPr/>
          </a:p>
        </p:txBody>
      </p:sp>
      <p:sp>
        <p:nvSpPr>
          <p:cNvPr id="199" name="Google Shape;199;p7"/>
          <p:cNvSpPr/>
          <p:nvPr/>
        </p:nvSpPr>
        <p:spPr>
          <a:xfrm>
            <a:off x="797052" y="1690690"/>
            <a:ext cx="8311896" cy="3878006"/>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4000" dirty="0">
              <a:solidFill>
                <a:srgbClr val="000000"/>
              </a:solidFill>
              <a:latin typeface="+mn-ea"/>
              <a:ea typeface="+mn-ea"/>
              <a:cs typeface="Calibri"/>
              <a:sym typeface="Calibri"/>
            </a:endParaRPr>
          </a:p>
        </p:txBody>
      </p:sp>
      <p:sp>
        <p:nvSpPr>
          <p:cNvPr id="5" name="Google Shape;347;p17">
            <a:extLst>
              <a:ext uri="{FF2B5EF4-FFF2-40B4-BE49-F238E27FC236}">
                <a16:creationId xmlns:a16="http://schemas.microsoft.com/office/drawing/2014/main" id="{DFE4FD37-D513-1F64-BA8E-F588D5729B07}"/>
              </a:ext>
            </a:extLst>
          </p:cNvPr>
          <p:cNvSpPr txBox="1"/>
          <p:nvPr/>
        </p:nvSpPr>
        <p:spPr>
          <a:xfrm>
            <a:off x="4271868" y="72463"/>
            <a:ext cx="5448490" cy="1538977"/>
          </a:xfrm>
          <a:prstGeom prst="rect">
            <a:avLst/>
          </a:prstGeom>
          <a:solidFill>
            <a:schemeClr val="bg1"/>
          </a:solidFill>
          <a:ln w="38100">
            <a:solidFill>
              <a:srgbClr val="FF0000"/>
            </a:solidFill>
          </a:ln>
        </p:spPr>
        <p:txBody>
          <a:bodyPr spcFirstLastPara="1" wrap="square" lIns="91425" tIns="45700" rIns="91425" bIns="45700" anchor="t" anchorCtr="0">
            <a:noAutofit/>
          </a:bodyPr>
          <a:lstStyle/>
          <a:p>
            <a:pPr marL="177800" marR="0" lvl="0" indent="-177800" algn="l" rtl="0">
              <a:spcBef>
                <a:spcPts val="0"/>
              </a:spcBef>
              <a:spcAft>
                <a:spcPts val="0"/>
              </a:spcAft>
              <a:buNone/>
            </a:pPr>
            <a:r>
              <a:rPr lang="en-US" altLang="ja-JP" sz="1400" dirty="0">
                <a:solidFill>
                  <a:schemeClr val="tx1"/>
                </a:solidFill>
                <a:latin typeface="+mn-ea"/>
                <a:ea typeface="+mn-ea"/>
                <a:cs typeface="Calibri"/>
                <a:sym typeface="Calibri"/>
              </a:rPr>
              <a:t>【</a:t>
            </a:r>
            <a:r>
              <a:rPr lang="ja-JP" altLang="en-US" sz="1400" dirty="0">
                <a:solidFill>
                  <a:schemeClr val="tx1"/>
                </a:solidFill>
                <a:latin typeface="+mn-ea"/>
                <a:ea typeface="+mn-ea"/>
                <a:cs typeface="Calibri"/>
                <a:sym typeface="Calibri"/>
              </a:rPr>
              <a:t>作成のポイント</a:t>
            </a:r>
            <a:r>
              <a:rPr lang="en-US" altLang="ja-JP" sz="1400" dirty="0">
                <a:solidFill>
                  <a:schemeClr val="tx1"/>
                </a:solidFill>
                <a:latin typeface="+mn-ea"/>
                <a:ea typeface="+mn-ea"/>
                <a:cs typeface="Calibri"/>
                <a:sym typeface="Calibri"/>
              </a:rPr>
              <a:t>】</a:t>
            </a:r>
          </a:p>
          <a:p>
            <a:pPr marL="285750" marR="0" lvl="0" indent="-285750" algn="l" rtl="0">
              <a:spcBef>
                <a:spcPts val="0"/>
              </a:spcBef>
              <a:spcAft>
                <a:spcPts val="0"/>
              </a:spcAft>
              <a:buFont typeface="Arial" panose="020B0604020202020204" pitchFamily="34" charset="0"/>
              <a:buChar char="•"/>
            </a:pPr>
            <a:r>
              <a:rPr lang="ja-JP" altLang="en-US" sz="1400" dirty="0">
                <a:solidFill>
                  <a:schemeClr val="tx1"/>
                </a:solidFill>
                <a:latin typeface="+mn-ea"/>
                <a:ea typeface="+mn-ea"/>
                <a:cs typeface="Calibri"/>
                <a:sym typeface="Calibri"/>
              </a:rPr>
              <a:t>自分自身が経営するうえで一番大切にしている価値観、</a:t>
            </a:r>
            <a:br>
              <a:rPr lang="en-US" altLang="ja-JP" sz="1400" dirty="0">
                <a:solidFill>
                  <a:schemeClr val="tx1"/>
                </a:solidFill>
                <a:latin typeface="+mn-ea"/>
                <a:ea typeface="+mn-ea"/>
                <a:cs typeface="Calibri"/>
                <a:sym typeface="Calibri"/>
              </a:rPr>
            </a:br>
            <a:r>
              <a:rPr lang="ja-JP" altLang="en-US" sz="1400" dirty="0">
                <a:solidFill>
                  <a:schemeClr val="tx1"/>
                </a:solidFill>
                <a:latin typeface="+mn-ea"/>
                <a:ea typeface="+mn-ea"/>
                <a:cs typeface="Calibri"/>
                <a:sym typeface="Calibri"/>
              </a:rPr>
              <a:t>実現したいことを端的にわかりやすく書く</a:t>
            </a:r>
            <a:endParaRPr lang="en-US" altLang="ja-JP" sz="1400" dirty="0">
              <a:solidFill>
                <a:schemeClr val="tx1"/>
              </a:solidFill>
              <a:latin typeface="+mn-ea"/>
              <a:ea typeface="+mn-ea"/>
              <a:cs typeface="Calibri"/>
              <a:sym typeface="Calibri"/>
            </a:endParaRPr>
          </a:p>
          <a:p>
            <a:pPr marL="285750" indent="-285750">
              <a:buFont typeface="Arial" panose="020B0604020202020204" pitchFamily="34" charset="0"/>
              <a:buChar char="•"/>
            </a:pPr>
            <a:r>
              <a:rPr lang="ja-JP" altLang="en-US" sz="1400" dirty="0">
                <a:latin typeface="+mn-ea"/>
                <a:cs typeface="Calibri"/>
                <a:sym typeface="Calibri"/>
              </a:rPr>
              <a:t>聞く人に伝えたい</a:t>
            </a:r>
            <a:r>
              <a:rPr lang="ja-JP" altLang="en-US" sz="1400" dirty="0">
                <a:solidFill>
                  <a:schemeClr val="tx1"/>
                </a:solidFill>
                <a:latin typeface="+mn-ea"/>
                <a:ea typeface="+mn-ea"/>
                <a:cs typeface="Calibri"/>
                <a:sym typeface="Calibri"/>
              </a:rPr>
              <a:t>一番重要な要素として見せ方にもこだわる</a:t>
            </a:r>
            <a:endParaRPr lang="en-US" altLang="ja-JP" sz="1400" dirty="0">
              <a:solidFill>
                <a:schemeClr val="tx1"/>
              </a:solidFill>
              <a:latin typeface="+mn-ea"/>
              <a:ea typeface="+mn-ea"/>
              <a:cs typeface="Calibri"/>
              <a:sym typeface="Calibri"/>
            </a:endParaRPr>
          </a:p>
          <a:p>
            <a:pPr marL="285750" indent="-285750">
              <a:buFont typeface="Arial" panose="020B0604020202020204" pitchFamily="34" charset="0"/>
              <a:buChar char="•"/>
            </a:pPr>
            <a:r>
              <a:rPr lang="ja-JP" altLang="en-US" sz="1400" dirty="0">
                <a:solidFill>
                  <a:schemeClr val="tx1"/>
                </a:solidFill>
                <a:latin typeface="+mn-ea"/>
                <a:ea typeface="+mn-ea"/>
                <a:cs typeface="Calibri"/>
                <a:sym typeface="Calibri"/>
              </a:rPr>
              <a:t>フォーマット通りの枠に入れる必要はない</a:t>
            </a:r>
            <a:endParaRPr lang="en-US" altLang="ja-JP" sz="1400" dirty="0">
              <a:solidFill>
                <a:schemeClr val="tx1"/>
              </a:solidFill>
              <a:latin typeface="+mn-ea"/>
              <a:ea typeface="+mn-ea"/>
              <a:cs typeface="Calibri"/>
              <a:sym typeface="Calibri"/>
            </a:endParaRPr>
          </a:p>
          <a:p>
            <a:pPr marL="285750" indent="-285750">
              <a:buFont typeface="Arial" panose="020B0604020202020204" pitchFamily="34" charset="0"/>
              <a:buChar char="•"/>
            </a:pPr>
            <a:r>
              <a:rPr lang="ja-JP" altLang="en-US" sz="1400" dirty="0">
                <a:latin typeface="+mn-ea"/>
                <a:cs typeface="Calibri"/>
                <a:sym typeface="Calibri"/>
              </a:rPr>
              <a:t>見る人・聞く人に伝わるよう、</a:t>
            </a:r>
            <a:r>
              <a:rPr lang="ja-JP" altLang="en-US" sz="1400" dirty="0">
                <a:solidFill>
                  <a:schemeClr val="tx1"/>
                </a:solidFill>
                <a:latin typeface="+mn-ea"/>
                <a:ea typeface="+mn-ea"/>
                <a:cs typeface="Calibri"/>
                <a:sym typeface="Calibri"/>
              </a:rPr>
              <a:t>文字サイズ・書体・</a:t>
            </a:r>
            <a:br>
              <a:rPr lang="en-US" altLang="ja-JP" sz="1400" dirty="0">
                <a:solidFill>
                  <a:schemeClr val="tx1"/>
                </a:solidFill>
                <a:latin typeface="+mn-ea"/>
                <a:ea typeface="+mn-ea"/>
                <a:cs typeface="Calibri"/>
                <a:sym typeface="Calibri"/>
              </a:rPr>
            </a:br>
            <a:r>
              <a:rPr lang="ja-JP" altLang="en-US" sz="1400" dirty="0">
                <a:solidFill>
                  <a:schemeClr val="tx1"/>
                </a:solidFill>
                <a:latin typeface="+mn-ea"/>
                <a:ea typeface="+mn-ea"/>
                <a:cs typeface="Calibri"/>
                <a:sym typeface="Calibri"/>
              </a:rPr>
              <a:t>配置のバランスなど、デザインもこだわる</a:t>
            </a:r>
            <a:endParaRPr lang="en-US" altLang="ja-JP" sz="1400" dirty="0">
              <a:solidFill>
                <a:schemeClr val="tx1"/>
              </a:solidFill>
              <a:latin typeface="+mn-ea"/>
              <a:ea typeface="+mn-ea"/>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ja-JP"/>
              <a:t>ビジョン</a:t>
            </a:r>
            <a:endParaRPr/>
          </a:p>
        </p:txBody>
      </p:sp>
      <p:sp>
        <p:nvSpPr>
          <p:cNvPr id="206" name="Google Shape;206;p8"/>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6</a:t>
            </a:fld>
            <a:endParaRPr/>
          </a:p>
        </p:txBody>
      </p:sp>
      <p:sp>
        <p:nvSpPr>
          <p:cNvPr id="207" name="Google Shape;207;p8"/>
          <p:cNvSpPr/>
          <p:nvPr/>
        </p:nvSpPr>
        <p:spPr>
          <a:xfrm>
            <a:off x="797052" y="1690690"/>
            <a:ext cx="8311896" cy="3878006"/>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4000" dirty="0">
              <a:solidFill>
                <a:srgbClr val="000000"/>
              </a:solidFill>
              <a:latin typeface="+mn-ea"/>
              <a:ea typeface="+mn-ea"/>
              <a:cs typeface="Calibri"/>
              <a:sym typeface="Calibri"/>
            </a:endParaRPr>
          </a:p>
        </p:txBody>
      </p:sp>
      <p:sp>
        <p:nvSpPr>
          <p:cNvPr id="2" name="Google Shape;347;p17">
            <a:extLst>
              <a:ext uri="{FF2B5EF4-FFF2-40B4-BE49-F238E27FC236}">
                <a16:creationId xmlns:a16="http://schemas.microsoft.com/office/drawing/2014/main" id="{BD796DF8-C37A-524D-F511-78524B6B7208}"/>
              </a:ext>
            </a:extLst>
          </p:cNvPr>
          <p:cNvSpPr txBox="1"/>
          <p:nvPr/>
        </p:nvSpPr>
        <p:spPr>
          <a:xfrm>
            <a:off x="4153256" y="178605"/>
            <a:ext cx="5632670" cy="1169511"/>
          </a:xfrm>
          <a:prstGeom prst="rect">
            <a:avLst/>
          </a:prstGeom>
          <a:solidFill>
            <a:schemeClr val="bg1"/>
          </a:solidFill>
          <a:ln w="38100">
            <a:solidFill>
              <a:srgbClr val="FF0000"/>
            </a:solid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altLang="ja-JP" sz="1400" dirty="0">
                <a:solidFill>
                  <a:schemeClr val="tx1"/>
                </a:solidFill>
                <a:latin typeface="+mn-ea"/>
                <a:ea typeface="+mn-ea"/>
                <a:cs typeface="Calibri"/>
                <a:sym typeface="Calibri"/>
              </a:rPr>
              <a:t>【</a:t>
            </a:r>
            <a:r>
              <a:rPr lang="ja-JP" altLang="en-US" sz="1400" dirty="0">
                <a:solidFill>
                  <a:schemeClr val="tx1"/>
                </a:solidFill>
                <a:latin typeface="+mn-ea"/>
                <a:ea typeface="+mn-ea"/>
                <a:cs typeface="Calibri"/>
                <a:sym typeface="Calibri"/>
              </a:rPr>
              <a:t>作成のポイント</a:t>
            </a:r>
            <a:r>
              <a:rPr lang="en-US" altLang="ja-JP" sz="1400" dirty="0">
                <a:solidFill>
                  <a:schemeClr val="tx1"/>
                </a:solidFill>
                <a:latin typeface="+mn-ea"/>
                <a:ea typeface="+mn-ea"/>
                <a:cs typeface="Calibri"/>
                <a:sym typeface="Calibri"/>
              </a:rPr>
              <a:t>】</a:t>
            </a:r>
          </a:p>
          <a:p>
            <a:pPr marL="285750" marR="0" lvl="0" indent="-285750" algn="l" rtl="0">
              <a:spcBef>
                <a:spcPts val="0"/>
              </a:spcBef>
              <a:spcAft>
                <a:spcPts val="0"/>
              </a:spcAft>
              <a:buFont typeface="Arial" panose="020B0604020202020204" pitchFamily="34" charset="0"/>
              <a:buChar char="•"/>
            </a:pPr>
            <a:r>
              <a:rPr lang="ja-JP" altLang="en-US" sz="1400" dirty="0">
                <a:solidFill>
                  <a:schemeClr val="tx1"/>
                </a:solidFill>
                <a:latin typeface="+mn-ea"/>
                <a:ea typeface="+mn-ea"/>
                <a:cs typeface="Calibri"/>
                <a:sym typeface="Calibri"/>
              </a:rPr>
              <a:t>経営理念</a:t>
            </a:r>
            <a:r>
              <a:rPr lang="ja-JP" altLang="en-US" sz="1400" dirty="0">
                <a:latin typeface="+mn-ea"/>
                <a:cs typeface="Calibri"/>
                <a:sym typeface="Calibri"/>
              </a:rPr>
              <a:t>に達した姿／近づいた姿</a:t>
            </a:r>
            <a:r>
              <a:rPr lang="ja-JP" altLang="en-US" sz="1400" dirty="0">
                <a:solidFill>
                  <a:schemeClr val="tx1"/>
                </a:solidFill>
                <a:latin typeface="+mn-ea"/>
                <a:ea typeface="+mn-ea"/>
                <a:cs typeface="Calibri"/>
                <a:sym typeface="Calibri"/>
              </a:rPr>
              <a:t>を端的に表現する</a:t>
            </a:r>
            <a:endParaRPr lang="en-US" altLang="ja-JP" sz="1400" dirty="0">
              <a:solidFill>
                <a:schemeClr val="tx1"/>
              </a:solidFill>
              <a:latin typeface="+mn-ea"/>
              <a:ea typeface="+mn-ea"/>
              <a:cs typeface="Calibri"/>
              <a:sym typeface="Calibri"/>
            </a:endParaRPr>
          </a:p>
          <a:p>
            <a:pPr marL="285750" marR="0" lvl="0" indent="-285750" algn="l" rtl="0">
              <a:spcBef>
                <a:spcPts val="0"/>
              </a:spcBef>
              <a:spcAft>
                <a:spcPts val="0"/>
              </a:spcAft>
              <a:buFont typeface="Arial" panose="020B0604020202020204" pitchFamily="34" charset="0"/>
              <a:buChar char="•"/>
            </a:pPr>
            <a:r>
              <a:rPr lang="ja-JP" altLang="en-US" sz="1400" dirty="0">
                <a:latin typeface="+mn-ea"/>
                <a:cs typeface="Calibri"/>
                <a:sym typeface="Calibri"/>
              </a:rPr>
              <a:t>想像しやすいことが大事なので、あまり遠くの未来ではなく、</a:t>
            </a:r>
            <a:br>
              <a:rPr lang="en-US" altLang="ja-JP" sz="1400" dirty="0">
                <a:latin typeface="+mn-ea"/>
                <a:cs typeface="Calibri"/>
                <a:sym typeface="Calibri"/>
              </a:rPr>
            </a:br>
            <a:r>
              <a:rPr lang="ja-JP" altLang="en-US" sz="1400" dirty="0">
                <a:latin typeface="+mn-ea"/>
                <a:cs typeface="Calibri"/>
                <a:sym typeface="Calibri"/>
              </a:rPr>
              <a:t>うまくいけば</a:t>
            </a:r>
            <a:r>
              <a:rPr lang="en-US" altLang="ja-JP" sz="1400" dirty="0">
                <a:latin typeface="+mn-ea"/>
                <a:cs typeface="Calibri"/>
                <a:sym typeface="Calibri"/>
              </a:rPr>
              <a:t>5</a:t>
            </a:r>
            <a:r>
              <a:rPr lang="ja-JP" altLang="en-US" sz="1400" dirty="0">
                <a:latin typeface="+mn-ea"/>
                <a:cs typeface="Calibri"/>
                <a:sym typeface="Calibri"/>
              </a:rPr>
              <a:t>年から</a:t>
            </a:r>
            <a:r>
              <a:rPr lang="en-US" altLang="ja-JP" sz="1400" dirty="0">
                <a:latin typeface="+mn-ea"/>
                <a:cs typeface="Calibri"/>
                <a:sym typeface="Calibri"/>
              </a:rPr>
              <a:t>10</a:t>
            </a:r>
            <a:r>
              <a:rPr lang="ja-JP" altLang="en-US" sz="1400" dirty="0">
                <a:latin typeface="+mn-ea"/>
                <a:cs typeface="Calibri"/>
                <a:sym typeface="Calibri"/>
              </a:rPr>
              <a:t>年先に到達するくらいの状態目標がよい</a:t>
            </a:r>
            <a:endParaRPr lang="ja-JP" altLang="en-US" sz="1400" dirty="0">
              <a:solidFill>
                <a:schemeClr val="tx1"/>
              </a:solidFill>
              <a:latin typeface="+mn-ea"/>
              <a:ea typeface="+mn-ea"/>
              <a:cs typeface="Calibri"/>
              <a:sym typeface="Calibri"/>
            </a:endParaRPr>
          </a:p>
          <a:p>
            <a:pPr marL="285750" marR="0" lvl="0" indent="-285750" algn="l" rtl="0">
              <a:spcBef>
                <a:spcPts val="0"/>
              </a:spcBef>
              <a:spcAft>
                <a:spcPts val="0"/>
              </a:spcAft>
              <a:buFont typeface="Arial" panose="020B0604020202020204" pitchFamily="34" charset="0"/>
              <a:buChar char="•"/>
            </a:pPr>
            <a:r>
              <a:rPr lang="ja-JP" altLang="en-US" sz="1400" dirty="0">
                <a:solidFill>
                  <a:schemeClr val="tx1"/>
                </a:solidFill>
                <a:latin typeface="+mn-ea"/>
                <a:ea typeface="+mn-ea"/>
                <a:cs typeface="Calibri"/>
                <a:sym typeface="Calibri"/>
              </a:rPr>
              <a:t>顧客や仲間の共感を得られるか、自問しながら作成する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ja-JP" altLang="en-US" dirty="0"/>
              <a:t>世の中のトレンド</a:t>
            </a:r>
          </a:p>
        </p:txBody>
      </p:sp>
      <p:sp>
        <p:nvSpPr>
          <p:cNvPr id="222" name="Google Shape;222;p10"/>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7</a:t>
            </a:fld>
            <a:endParaRPr dirty="0"/>
          </a:p>
        </p:txBody>
      </p:sp>
      <p:sp>
        <p:nvSpPr>
          <p:cNvPr id="3" name="Google Shape;227;p10">
            <a:extLst>
              <a:ext uri="{FF2B5EF4-FFF2-40B4-BE49-F238E27FC236}">
                <a16:creationId xmlns:a16="http://schemas.microsoft.com/office/drawing/2014/main" id="{69614CAB-77C8-01E3-6B2E-8ADEAF404F77}"/>
              </a:ext>
            </a:extLst>
          </p:cNvPr>
          <p:cNvSpPr/>
          <p:nvPr/>
        </p:nvSpPr>
        <p:spPr>
          <a:xfrm>
            <a:off x="681038" y="4802311"/>
            <a:ext cx="4271962" cy="289179"/>
          </a:xfrm>
          <a:prstGeom prst="rect">
            <a:avLst/>
          </a:prstGeom>
          <a:solidFill>
            <a:srgbClr val="F2F2F2"/>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altLang="en-US" sz="1400" dirty="0">
                <a:solidFill>
                  <a:srgbClr val="000000"/>
                </a:solidFill>
                <a:latin typeface="+mn-ea"/>
                <a:ea typeface="+mn-ea"/>
                <a:cs typeface="Calibri"/>
                <a:sym typeface="Calibri"/>
              </a:rPr>
              <a:t>環境</a:t>
            </a:r>
            <a:endParaRPr dirty="0">
              <a:latin typeface="+mn-ea"/>
              <a:ea typeface="+mn-ea"/>
            </a:endParaRPr>
          </a:p>
        </p:txBody>
      </p:sp>
      <p:sp>
        <p:nvSpPr>
          <p:cNvPr id="6" name="Google Shape;229;p10">
            <a:extLst>
              <a:ext uri="{FF2B5EF4-FFF2-40B4-BE49-F238E27FC236}">
                <a16:creationId xmlns:a16="http://schemas.microsoft.com/office/drawing/2014/main" id="{8C350EE3-8AE1-2A23-6437-3892292D7CBE}"/>
              </a:ext>
            </a:extLst>
          </p:cNvPr>
          <p:cNvSpPr/>
          <p:nvPr/>
        </p:nvSpPr>
        <p:spPr>
          <a:xfrm>
            <a:off x="4953000" y="4802311"/>
            <a:ext cx="4271962" cy="289179"/>
          </a:xfrm>
          <a:prstGeom prst="rect">
            <a:avLst/>
          </a:prstGeom>
          <a:solidFill>
            <a:srgbClr val="F2F2F2"/>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altLang="en-US" sz="1400" dirty="0">
                <a:solidFill>
                  <a:srgbClr val="000000"/>
                </a:solidFill>
                <a:latin typeface="+mn-ea"/>
                <a:ea typeface="+mn-ea"/>
                <a:cs typeface="Calibri"/>
                <a:sym typeface="Calibri"/>
              </a:rPr>
              <a:t>法律</a:t>
            </a:r>
            <a:endParaRPr dirty="0">
              <a:latin typeface="+mn-ea"/>
              <a:ea typeface="+mn-ea"/>
            </a:endParaRPr>
          </a:p>
        </p:txBody>
      </p:sp>
      <p:sp>
        <p:nvSpPr>
          <p:cNvPr id="223" name="Google Shape;223;p10"/>
          <p:cNvSpPr/>
          <p:nvPr/>
        </p:nvSpPr>
        <p:spPr>
          <a:xfrm>
            <a:off x="681038" y="1690689"/>
            <a:ext cx="4271962" cy="289179"/>
          </a:xfrm>
          <a:prstGeom prst="rect">
            <a:avLst/>
          </a:prstGeom>
          <a:solidFill>
            <a:srgbClr val="F2F2F2"/>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400" dirty="0">
                <a:solidFill>
                  <a:srgbClr val="000000"/>
                </a:solidFill>
                <a:latin typeface="+mn-ea"/>
                <a:ea typeface="+mn-ea"/>
                <a:cs typeface="Calibri"/>
                <a:sym typeface="Calibri"/>
              </a:rPr>
              <a:t>政治</a:t>
            </a:r>
            <a:endParaRPr dirty="0">
              <a:latin typeface="+mn-ea"/>
              <a:ea typeface="+mn-ea"/>
            </a:endParaRPr>
          </a:p>
        </p:txBody>
      </p:sp>
      <p:sp>
        <p:nvSpPr>
          <p:cNvPr id="224" name="Google Shape;224;p10"/>
          <p:cNvSpPr/>
          <p:nvPr/>
        </p:nvSpPr>
        <p:spPr>
          <a:xfrm>
            <a:off x="681038" y="1979869"/>
            <a:ext cx="4271962" cy="126486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25" name="Google Shape;225;p10"/>
          <p:cNvSpPr/>
          <p:nvPr/>
        </p:nvSpPr>
        <p:spPr>
          <a:xfrm>
            <a:off x="4953000" y="1690689"/>
            <a:ext cx="4271962" cy="289179"/>
          </a:xfrm>
          <a:prstGeom prst="rect">
            <a:avLst/>
          </a:prstGeom>
          <a:solidFill>
            <a:srgbClr val="F2F2F2"/>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400" dirty="0">
                <a:solidFill>
                  <a:srgbClr val="000000"/>
                </a:solidFill>
                <a:latin typeface="+mn-ea"/>
                <a:ea typeface="+mn-ea"/>
                <a:cs typeface="Calibri"/>
                <a:sym typeface="Calibri"/>
              </a:rPr>
              <a:t>経済</a:t>
            </a:r>
            <a:endParaRPr dirty="0">
              <a:latin typeface="+mn-ea"/>
              <a:ea typeface="+mn-ea"/>
            </a:endParaRPr>
          </a:p>
        </p:txBody>
      </p:sp>
      <p:sp>
        <p:nvSpPr>
          <p:cNvPr id="226" name="Google Shape;226;p10"/>
          <p:cNvSpPr/>
          <p:nvPr/>
        </p:nvSpPr>
        <p:spPr>
          <a:xfrm>
            <a:off x="4953000" y="1979869"/>
            <a:ext cx="4271962" cy="126486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27" name="Google Shape;227;p10"/>
          <p:cNvSpPr/>
          <p:nvPr/>
        </p:nvSpPr>
        <p:spPr>
          <a:xfrm>
            <a:off x="681038" y="3244728"/>
            <a:ext cx="4271962" cy="289179"/>
          </a:xfrm>
          <a:prstGeom prst="rect">
            <a:avLst/>
          </a:prstGeom>
          <a:solidFill>
            <a:srgbClr val="F2F2F2"/>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400" dirty="0">
                <a:solidFill>
                  <a:srgbClr val="000000"/>
                </a:solidFill>
                <a:latin typeface="+mn-ea"/>
                <a:ea typeface="+mn-ea"/>
                <a:cs typeface="Calibri"/>
                <a:sym typeface="Calibri"/>
              </a:rPr>
              <a:t>社会</a:t>
            </a:r>
            <a:endParaRPr dirty="0">
              <a:latin typeface="+mn-ea"/>
              <a:ea typeface="+mn-ea"/>
            </a:endParaRPr>
          </a:p>
        </p:txBody>
      </p:sp>
      <p:sp>
        <p:nvSpPr>
          <p:cNvPr id="228" name="Google Shape;228;p10"/>
          <p:cNvSpPr/>
          <p:nvPr/>
        </p:nvSpPr>
        <p:spPr>
          <a:xfrm>
            <a:off x="681038" y="3533908"/>
            <a:ext cx="4271962" cy="126486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29" name="Google Shape;229;p10"/>
          <p:cNvSpPr/>
          <p:nvPr/>
        </p:nvSpPr>
        <p:spPr>
          <a:xfrm>
            <a:off x="4953000" y="3244728"/>
            <a:ext cx="4271962" cy="289179"/>
          </a:xfrm>
          <a:prstGeom prst="rect">
            <a:avLst/>
          </a:prstGeom>
          <a:solidFill>
            <a:srgbClr val="F2F2F2"/>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400" dirty="0">
                <a:solidFill>
                  <a:srgbClr val="000000"/>
                </a:solidFill>
                <a:latin typeface="+mn-ea"/>
                <a:ea typeface="+mn-ea"/>
                <a:cs typeface="Calibri"/>
                <a:sym typeface="Calibri"/>
              </a:rPr>
              <a:t>技術</a:t>
            </a:r>
            <a:endParaRPr dirty="0">
              <a:latin typeface="+mn-ea"/>
              <a:ea typeface="+mn-ea"/>
            </a:endParaRPr>
          </a:p>
        </p:txBody>
      </p:sp>
      <p:sp>
        <p:nvSpPr>
          <p:cNvPr id="230" name="Google Shape;230;p10"/>
          <p:cNvSpPr/>
          <p:nvPr/>
        </p:nvSpPr>
        <p:spPr>
          <a:xfrm>
            <a:off x="4953000" y="3533908"/>
            <a:ext cx="4271962" cy="126486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5" name="Google Shape;228;p10">
            <a:extLst>
              <a:ext uri="{FF2B5EF4-FFF2-40B4-BE49-F238E27FC236}">
                <a16:creationId xmlns:a16="http://schemas.microsoft.com/office/drawing/2014/main" id="{24D73095-E0D1-D933-D800-3C5736BD9369}"/>
              </a:ext>
            </a:extLst>
          </p:cNvPr>
          <p:cNvSpPr/>
          <p:nvPr/>
        </p:nvSpPr>
        <p:spPr>
          <a:xfrm>
            <a:off x="681038" y="5091491"/>
            <a:ext cx="4271962" cy="126486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7" name="Google Shape;230;p10">
            <a:extLst>
              <a:ext uri="{FF2B5EF4-FFF2-40B4-BE49-F238E27FC236}">
                <a16:creationId xmlns:a16="http://schemas.microsoft.com/office/drawing/2014/main" id="{19E8D783-4C80-2409-9B70-416066E97489}"/>
              </a:ext>
            </a:extLst>
          </p:cNvPr>
          <p:cNvSpPr/>
          <p:nvPr/>
        </p:nvSpPr>
        <p:spPr>
          <a:xfrm>
            <a:off x="4953000" y="5091491"/>
            <a:ext cx="4271962" cy="126486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4" name="Google Shape;347;p17">
            <a:extLst>
              <a:ext uri="{FF2B5EF4-FFF2-40B4-BE49-F238E27FC236}">
                <a16:creationId xmlns:a16="http://schemas.microsoft.com/office/drawing/2014/main" id="{E4CB9F3F-0966-FA40-A326-91A9C8848035}"/>
              </a:ext>
            </a:extLst>
          </p:cNvPr>
          <p:cNvSpPr txBox="1"/>
          <p:nvPr/>
        </p:nvSpPr>
        <p:spPr>
          <a:xfrm>
            <a:off x="4582273" y="123344"/>
            <a:ext cx="5224407" cy="954067"/>
          </a:xfrm>
          <a:prstGeom prst="rect">
            <a:avLst/>
          </a:prstGeom>
          <a:solidFill>
            <a:schemeClr val="bg1"/>
          </a:solidFill>
          <a:ln w="38100">
            <a:solidFill>
              <a:srgbClr val="FF0000"/>
            </a:solidFill>
          </a:ln>
        </p:spPr>
        <p:txBody>
          <a:bodyPr spcFirstLastPara="1" wrap="square" lIns="91425" tIns="45700" rIns="91425" bIns="45700" anchor="t" anchorCtr="0">
            <a:spAutoFit/>
          </a:bodyPr>
          <a:lstStyle/>
          <a:p>
            <a:pPr marR="0" lvl="0" algn="l" rtl="0">
              <a:spcBef>
                <a:spcPts val="0"/>
              </a:spcBef>
              <a:spcAft>
                <a:spcPts val="0"/>
              </a:spcAft>
            </a:pPr>
            <a:r>
              <a:rPr lang="en-US" altLang="ja-JP" sz="1400" dirty="0">
                <a:solidFill>
                  <a:schemeClr val="tx1"/>
                </a:solidFill>
                <a:latin typeface="+mn-ea"/>
                <a:ea typeface="+mn-ea"/>
                <a:cs typeface="Calibri"/>
                <a:sym typeface="Calibri"/>
              </a:rPr>
              <a:t>【</a:t>
            </a:r>
            <a:r>
              <a:rPr lang="ja-JP" altLang="en-US" sz="1400" dirty="0">
                <a:solidFill>
                  <a:schemeClr val="tx1"/>
                </a:solidFill>
                <a:latin typeface="+mn-ea"/>
                <a:ea typeface="+mn-ea"/>
                <a:cs typeface="Calibri"/>
                <a:sym typeface="Calibri"/>
              </a:rPr>
              <a:t>作成のポイント</a:t>
            </a:r>
            <a:r>
              <a:rPr lang="en-US" altLang="ja-JP" sz="1400" dirty="0">
                <a:solidFill>
                  <a:schemeClr val="tx1"/>
                </a:solidFill>
                <a:latin typeface="+mn-ea"/>
                <a:ea typeface="+mn-ea"/>
                <a:cs typeface="Calibri"/>
                <a:sym typeface="Calibri"/>
              </a:rPr>
              <a:t>】</a:t>
            </a:r>
          </a:p>
          <a:p>
            <a:pPr marL="176213" marR="0" lvl="0" indent="-176213" algn="l" rtl="0">
              <a:spcBef>
                <a:spcPts val="0"/>
              </a:spcBef>
              <a:spcAft>
                <a:spcPts val="0"/>
              </a:spcAft>
              <a:buFont typeface="Arial" panose="020B0604020202020204" pitchFamily="34" charset="0"/>
              <a:buChar char="•"/>
            </a:pPr>
            <a:r>
              <a:rPr lang="ja-JP" altLang="en-US" sz="1400" b="0" i="0" dirty="0">
                <a:solidFill>
                  <a:srgbClr val="000000"/>
                </a:solidFill>
                <a:effectLst/>
                <a:latin typeface="Noto Sans JP"/>
              </a:rPr>
              <a:t>就農を検討している地域の将来を考える。</a:t>
            </a:r>
            <a:endParaRPr lang="en-US" altLang="ja-JP" sz="1400" dirty="0">
              <a:latin typeface="+mn-ea"/>
              <a:cs typeface="Calibri"/>
              <a:sym typeface="Calibri"/>
            </a:endParaRPr>
          </a:p>
          <a:p>
            <a:pPr marL="176213" marR="0" lvl="0" indent="-176213" algn="l" rtl="0">
              <a:spcBef>
                <a:spcPts val="0"/>
              </a:spcBef>
              <a:spcAft>
                <a:spcPts val="0"/>
              </a:spcAft>
              <a:buFont typeface="Arial" panose="020B0604020202020204" pitchFamily="34" charset="0"/>
              <a:buChar char="•"/>
            </a:pPr>
            <a:r>
              <a:rPr lang="ja-JP" altLang="en-US" sz="1400" dirty="0">
                <a:solidFill>
                  <a:schemeClr val="tx1"/>
                </a:solidFill>
                <a:latin typeface="+mn-ea"/>
                <a:ea typeface="+mn-ea"/>
                <a:cs typeface="Calibri"/>
                <a:sym typeface="Calibri"/>
              </a:rPr>
              <a:t>将来に目を向ける。現在の状態だけでなく、</a:t>
            </a:r>
            <a:br>
              <a:rPr lang="en-US" altLang="ja-JP" sz="1400" dirty="0">
                <a:solidFill>
                  <a:schemeClr val="tx1"/>
                </a:solidFill>
                <a:latin typeface="+mn-ea"/>
                <a:ea typeface="+mn-ea"/>
                <a:cs typeface="Calibri"/>
                <a:sym typeface="Calibri"/>
              </a:rPr>
            </a:br>
            <a:r>
              <a:rPr lang="ja-JP" altLang="en-US" sz="1400" dirty="0">
                <a:latin typeface="+mn-ea"/>
                <a:cs typeface="Calibri"/>
                <a:sym typeface="Calibri"/>
              </a:rPr>
              <a:t>世の中がどう変化するかを想像する。</a:t>
            </a:r>
            <a:endParaRPr lang="en-US" altLang="ja-JP" sz="1400" dirty="0">
              <a:solidFill>
                <a:schemeClr val="tx1"/>
              </a:solidFill>
              <a:latin typeface="+mn-ea"/>
              <a:ea typeface="+mn-ea"/>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algn="l" fontAlgn="base"/>
            <a:r>
              <a:rPr lang="ja-JP" altLang="en-US" b="0" i="0" dirty="0">
                <a:solidFill>
                  <a:srgbClr val="000000"/>
                </a:solidFill>
                <a:effectLst/>
                <a:latin typeface="Noto Sans JP"/>
              </a:rPr>
              <a:t>自分の強み</a:t>
            </a:r>
          </a:p>
        </p:txBody>
      </p:sp>
      <p:sp>
        <p:nvSpPr>
          <p:cNvPr id="238" name="Google Shape;238;p11"/>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8</a:t>
            </a:fld>
            <a:endParaRPr dirty="0"/>
          </a:p>
        </p:txBody>
      </p:sp>
      <p:sp>
        <p:nvSpPr>
          <p:cNvPr id="240" name="Google Shape;240;p11"/>
          <p:cNvSpPr/>
          <p:nvPr/>
        </p:nvSpPr>
        <p:spPr>
          <a:xfrm>
            <a:off x="1797978" y="1469469"/>
            <a:ext cx="7500134" cy="97200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43" name="Google Shape;243;p11"/>
          <p:cNvSpPr/>
          <p:nvPr/>
        </p:nvSpPr>
        <p:spPr>
          <a:xfrm>
            <a:off x="1797978" y="2439114"/>
            <a:ext cx="7500134" cy="97200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45" name="Google Shape;245;p11"/>
          <p:cNvSpPr/>
          <p:nvPr/>
        </p:nvSpPr>
        <p:spPr>
          <a:xfrm>
            <a:off x="681036" y="1469469"/>
            <a:ext cx="1116942" cy="972000"/>
          </a:xfrm>
          <a:prstGeom prst="rect">
            <a:avLst/>
          </a:prstGeom>
          <a:solidFill>
            <a:srgbClr val="F2F2F2"/>
          </a:solidFill>
          <a:ln w="12700" cap="flat" cmpd="sng">
            <a:solidFill>
              <a:schemeClr val="dk1"/>
            </a:solidFill>
            <a:prstDash val="solid"/>
            <a:miter lim="800000"/>
            <a:headEnd type="none" w="sm" len="sm"/>
            <a:tailEnd type="none" w="sm" len="sm"/>
          </a:ln>
        </p:spPr>
        <p:txBody>
          <a:bodyPr spcFirstLastPara="1" vert="horz" wrap="square" lIns="91425" tIns="45700" rIns="91425" bIns="45700" anchor="ctr" anchorCtr="0">
            <a:noAutofit/>
          </a:bodyPr>
          <a:lstStyle/>
          <a:p>
            <a:pPr marL="0" marR="0" lvl="0" indent="0" algn="ctr" rtl="0">
              <a:spcBef>
                <a:spcPts val="0"/>
              </a:spcBef>
              <a:spcAft>
                <a:spcPts val="0"/>
              </a:spcAft>
              <a:buNone/>
            </a:pPr>
            <a:r>
              <a:rPr lang="ja-JP" altLang="en-US" sz="1400" dirty="0">
                <a:solidFill>
                  <a:srgbClr val="000000"/>
                </a:solidFill>
                <a:latin typeface="+mn-ea"/>
                <a:cs typeface="Calibri"/>
                <a:sym typeface="Calibri"/>
              </a:rPr>
              <a:t>経営管理</a:t>
            </a:r>
            <a:endParaRPr lang="ja-JP" altLang="en-US" dirty="0">
              <a:latin typeface="+mn-ea"/>
              <a:ea typeface="+mn-ea"/>
            </a:endParaRPr>
          </a:p>
        </p:txBody>
      </p:sp>
      <p:sp>
        <p:nvSpPr>
          <p:cNvPr id="246" name="Google Shape;246;p11"/>
          <p:cNvSpPr/>
          <p:nvPr/>
        </p:nvSpPr>
        <p:spPr>
          <a:xfrm>
            <a:off x="681036" y="2431013"/>
            <a:ext cx="1116942" cy="972000"/>
          </a:xfrm>
          <a:prstGeom prst="rect">
            <a:avLst/>
          </a:prstGeom>
          <a:solidFill>
            <a:srgbClr val="F2F2F2"/>
          </a:solidFill>
          <a:ln w="12700" cap="flat" cmpd="sng">
            <a:solidFill>
              <a:schemeClr val="dk1"/>
            </a:solidFill>
            <a:prstDash val="solid"/>
            <a:miter lim="800000"/>
            <a:headEnd type="none" w="sm" len="sm"/>
            <a:tailEnd type="none" w="sm" len="sm"/>
          </a:ln>
        </p:spPr>
        <p:txBody>
          <a:bodyPr spcFirstLastPara="1" vert="horz" wrap="square" lIns="91425" tIns="45700" rIns="91425" bIns="45700" anchor="ctr" anchorCtr="0">
            <a:noAutofit/>
          </a:bodyPr>
          <a:lstStyle/>
          <a:p>
            <a:pPr marL="0" marR="0" lvl="0" indent="0" algn="ctr" rtl="0">
              <a:spcBef>
                <a:spcPts val="0"/>
              </a:spcBef>
              <a:spcAft>
                <a:spcPts val="0"/>
              </a:spcAft>
              <a:buNone/>
            </a:pPr>
            <a:r>
              <a:rPr lang="ja-JP" altLang="en-US" sz="1400" b="0" i="0" dirty="0">
                <a:solidFill>
                  <a:srgbClr val="474747"/>
                </a:solidFill>
                <a:effectLst/>
                <a:latin typeface="Noto Sans JP"/>
              </a:rPr>
              <a:t>渉外・</a:t>
            </a:r>
            <a:br>
              <a:rPr lang="en-US" altLang="ja-JP" sz="1400" b="0" i="0" dirty="0">
                <a:solidFill>
                  <a:srgbClr val="474747"/>
                </a:solidFill>
                <a:effectLst/>
                <a:latin typeface="Noto Sans JP"/>
              </a:rPr>
            </a:br>
            <a:r>
              <a:rPr lang="ja-JP" altLang="en-US" sz="1400" b="0" i="0" dirty="0">
                <a:solidFill>
                  <a:srgbClr val="474747"/>
                </a:solidFill>
                <a:effectLst/>
                <a:latin typeface="Noto Sans JP"/>
              </a:rPr>
              <a:t>コミュニケーション</a:t>
            </a:r>
            <a:endParaRPr dirty="0">
              <a:latin typeface="+mn-ea"/>
              <a:ea typeface="+mn-ea"/>
            </a:endParaRPr>
          </a:p>
        </p:txBody>
      </p:sp>
      <p:sp>
        <p:nvSpPr>
          <p:cNvPr id="3" name="Google Shape;347;p17">
            <a:extLst>
              <a:ext uri="{FF2B5EF4-FFF2-40B4-BE49-F238E27FC236}">
                <a16:creationId xmlns:a16="http://schemas.microsoft.com/office/drawing/2014/main" id="{17FCC075-CB64-1AE7-9923-BDD0C9F50208}"/>
              </a:ext>
            </a:extLst>
          </p:cNvPr>
          <p:cNvSpPr txBox="1"/>
          <p:nvPr/>
        </p:nvSpPr>
        <p:spPr>
          <a:xfrm>
            <a:off x="3826191" y="69527"/>
            <a:ext cx="5959736" cy="954067"/>
          </a:xfrm>
          <a:prstGeom prst="rect">
            <a:avLst/>
          </a:prstGeom>
          <a:solidFill>
            <a:schemeClr val="bg1"/>
          </a:solidFill>
          <a:ln w="38100">
            <a:solidFill>
              <a:srgbClr val="FF0000"/>
            </a:solid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altLang="ja-JP" sz="1400" dirty="0">
                <a:solidFill>
                  <a:schemeClr val="tx1"/>
                </a:solidFill>
                <a:latin typeface="+mn-ea"/>
                <a:ea typeface="+mn-ea"/>
                <a:cs typeface="Calibri"/>
                <a:sym typeface="Calibri"/>
              </a:rPr>
              <a:t>【</a:t>
            </a:r>
            <a:r>
              <a:rPr lang="ja-JP" altLang="en-US" sz="1400" dirty="0">
                <a:solidFill>
                  <a:schemeClr val="tx1"/>
                </a:solidFill>
                <a:latin typeface="+mn-ea"/>
                <a:ea typeface="+mn-ea"/>
                <a:cs typeface="Calibri"/>
                <a:sym typeface="Calibri"/>
              </a:rPr>
              <a:t>作成のポイント</a:t>
            </a:r>
            <a:r>
              <a:rPr lang="en-US" altLang="ja-JP" sz="1400" dirty="0">
                <a:solidFill>
                  <a:schemeClr val="tx1"/>
                </a:solidFill>
                <a:latin typeface="+mn-ea"/>
                <a:ea typeface="+mn-ea"/>
                <a:cs typeface="Calibri"/>
                <a:sym typeface="Calibri"/>
              </a:rPr>
              <a:t>】</a:t>
            </a:r>
          </a:p>
          <a:p>
            <a:pPr marL="176213" marR="0" lvl="0" indent="-176213" algn="l" rtl="0">
              <a:spcBef>
                <a:spcPts val="0"/>
              </a:spcBef>
              <a:spcAft>
                <a:spcPts val="0"/>
              </a:spcAft>
              <a:buFont typeface="Arial" panose="020B0604020202020204" pitchFamily="34" charset="0"/>
              <a:buChar char="•"/>
            </a:pPr>
            <a:r>
              <a:rPr lang="ja-JP" altLang="en-US" sz="1400" dirty="0">
                <a:solidFill>
                  <a:schemeClr val="tx1"/>
                </a:solidFill>
                <a:latin typeface="+mn-ea"/>
                <a:ea typeface="+mn-ea"/>
                <a:cs typeface="Calibri"/>
                <a:sym typeface="Calibri"/>
              </a:rPr>
              <a:t>自身の強み・弱みを整理する</a:t>
            </a:r>
            <a:endParaRPr lang="en-US" altLang="ja-JP" sz="1400" dirty="0">
              <a:solidFill>
                <a:schemeClr val="tx1"/>
              </a:solidFill>
              <a:latin typeface="+mn-ea"/>
              <a:ea typeface="+mn-ea"/>
              <a:cs typeface="Calibri"/>
              <a:sym typeface="Calibri"/>
            </a:endParaRPr>
          </a:p>
          <a:p>
            <a:pPr marL="176213" marR="0" lvl="0" indent="-176213" algn="l" rtl="0">
              <a:spcBef>
                <a:spcPts val="0"/>
              </a:spcBef>
              <a:spcAft>
                <a:spcPts val="0"/>
              </a:spcAft>
              <a:buFont typeface="Arial" panose="020B0604020202020204" pitchFamily="34" charset="0"/>
              <a:buChar char="•"/>
            </a:pPr>
            <a:r>
              <a:rPr lang="ja-JP" altLang="en-US" sz="1400" b="0" i="0" dirty="0">
                <a:solidFill>
                  <a:srgbClr val="000000"/>
                </a:solidFill>
                <a:effectLst/>
                <a:latin typeface="Noto Sans JP"/>
              </a:rPr>
              <a:t>周囲と比べる。自身の趣味・好きなことや、全く違う産業での経験も、間接的に強みになってくる可能性がある。</a:t>
            </a:r>
            <a:endParaRPr lang="en-US" altLang="ja-JP" sz="1400" dirty="0">
              <a:solidFill>
                <a:schemeClr val="tx1"/>
              </a:solidFill>
              <a:latin typeface="+mn-ea"/>
              <a:ea typeface="+mn-ea"/>
              <a:cs typeface="Calibri"/>
              <a:sym typeface="Calibri"/>
            </a:endParaRPr>
          </a:p>
        </p:txBody>
      </p:sp>
      <p:sp>
        <p:nvSpPr>
          <p:cNvPr id="4" name="Google Shape;243;p11">
            <a:extLst>
              <a:ext uri="{FF2B5EF4-FFF2-40B4-BE49-F238E27FC236}">
                <a16:creationId xmlns:a16="http://schemas.microsoft.com/office/drawing/2014/main" id="{55C02888-A6A8-E298-E9B3-EDD0A69E30CB}"/>
              </a:ext>
            </a:extLst>
          </p:cNvPr>
          <p:cNvSpPr/>
          <p:nvPr/>
        </p:nvSpPr>
        <p:spPr>
          <a:xfrm>
            <a:off x="1797978" y="3403013"/>
            <a:ext cx="7500134" cy="97200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6" name="Google Shape;246;p11">
            <a:extLst>
              <a:ext uri="{FF2B5EF4-FFF2-40B4-BE49-F238E27FC236}">
                <a16:creationId xmlns:a16="http://schemas.microsoft.com/office/drawing/2014/main" id="{437BA704-009F-69A9-BAC7-45140387BF62}"/>
              </a:ext>
            </a:extLst>
          </p:cNvPr>
          <p:cNvSpPr/>
          <p:nvPr/>
        </p:nvSpPr>
        <p:spPr>
          <a:xfrm>
            <a:off x="681036" y="3403013"/>
            <a:ext cx="1116942" cy="972000"/>
          </a:xfrm>
          <a:prstGeom prst="rect">
            <a:avLst/>
          </a:prstGeom>
          <a:solidFill>
            <a:srgbClr val="F2F2F2"/>
          </a:solidFill>
          <a:ln w="12700" cap="flat" cmpd="sng">
            <a:solidFill>
              <a:schemeClr val="dk1"/>
            </a:solidFill>
            <a:prstDash val="solid"/>
            <a:miter lim="800000"/>
            <a:headEnd type="none" w="sm" len="sm"/>
            <a:tailEnd type="none" w="sm" len="sm"/>
          </a:ln>
        </p:spPr>
        <p:txBody>
          <a:bodyPr spcFirstLastPara="1" vert="horz" wrap="square" lIns="91425" tIns="45700" rIns="91425" bIns="45700" anchor="ctr" anchorCtr="0">
            <a:noAutofit/>
          </a:bodyPr>
          <a:lstStyle/>
          <a:p>
            <a:pPr algn="ctr"/>
            <a:r>
              <a:rPr lang="en-US" altLang="ja-JP" sz="1400" b="0" i="0" dirty="0">
                <a:solidFill>
                  <a:srgbClr val="474747"/>
                </a:solidFill>
                <a:effectLst/>
                <a:latin typeface="Noto Sans JP"/>
              </a:rPr>
              <a:t>IT</a:t>
            </a:r>
            <a:r>
              <a:rPr lang="ja-JP" altLang="en-US" sz="1400" b="0" i="0" dirty="0">
                <a:solidFill>
                  <a:srgbClr val="474747"/>
                </a:solidFill>
                <a:effectLst/>
                <a:latin typeface="Noto Sans JP"/>
              </a:rPr>
              <a:t>・理工学</a:t>
            </a:r>
            <a:endParaRPr sz="1400" dirty="0">
              <a:solidFill>
                <a:srgbClr val="000000"/>
              </a:solidFill>
              <a:latin typeface="+mn-ea"/>
              <a:cs typeface="Calibri"/>
            </a:endParaRPr>
          </a:p>
        </p:txBody>
      </p:sp>
      <p:sp>
        <p:nvSpPr>
          <p:cNvPr id="7" name="Google Shape;243;p11">
            <a:extLst>
              <a:ext uri="{FF2B5EF4-FFF2-40B4-BE49-F238E27FC236}">
                <a16:creationId xmlns:a16="http://schemas.microsoft.com/office/drawing/2014/main" id="{3122085D-78E4-48B4-11D9-ABC5DFAB24DC}"/>
              </a:ext>
            </a:extLst>
          </p:cNvPr>
          <p:cNvSpPr/>
          <p:nvPr/>
        </p:nvSpPr>
        <p:spPr>
          <a:xfrm>
            <a:off x="1797978" y="5328455"/>
            <a:ext cx="7500134" cy="97200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9" name="Google Shape;246;p11">
            <a:extLst>
              <a:ext uri="{FF2B5EF4-FFF2-40B4-BE49-F238E27FC236}">
                <a16:creationId xmlns:a16="http://schemas.microsoft.com/office/drawing/2014/main" id="{BB1763CF-1B68-4B75-ACEB-653D12BA601F}"/>
              </a:ext>
            </a:extLst>
          </p:cNvPr>
          <p:cNvSpPr/>
          <p:nvPr/>
        </p:nvSpPr>
        <p:spPr>
          <a:xfrm>
            <a:off x="681036" y="5328454"/>
            <a:ext cx="1116942" cy="972000"/>
          </a:xfrm>
          <a:prstGeom prst="rect">
            <a:avLst/>
          </a:prstGeom>
          <a:solidFill>
            <a:srgbClr val="F2F2F2"/>
          </a:solidFill>
          <a:ln w="12700" cap="flat" cmpd="sng">
            <a:solidFill>
              <a:schemeClr val="dk1"/>
            </a:solidFill>
            <a:prstDash val="solid"/>
            <a:miter lim="800000"/>
            <a:headEnd type="none" w="sm" len="sm"/>
            <a:tailEnd type="none" w="sm" len="sm"/>
          </a:ln>
        </p:spPr>
        <p:txBody>
          <a:bodyPr spcFirstLastPara="1" vert="horz" wrap="square" lIns="91425" tIns="45700" rIns="91425" bIns="45700" anchor="ctr" anchorCtr="0">
            <a:noAutofit/>
          </a:bodyPr>
          <a:lstStyle/>
          <a:p>
            <a:pPr marL="0" marR="0" lvl="0" indent="0" algn="ctr" rtl="0">
              <a:spcBef>
                <a:spcPts val="0"/>
              </a:spcBef>
              <a:spcAft>
                <a:spcPts val="0"/>
              </a:spcAft>
              <a:buNone/>
            </a:pPr>
            <a:r>
              <a:rPr lang="ja-JP" altLang="en-US" sz="1400" dirty="0">
                <a:latin typeface="+mn-ea"/>
                <a:ea typeface="+mn-ea"/>
              </a:rPr>
              <a:t>基礎スキル</a:t>
            </a:r>
          </a:p>
        </p:txBody>
      </p:sp>
      <p:sp>
        <p:nvSpPr>
          <p:cNvPr id="2" name="Google Shape;243;p11">
            <a:extLst>
              <a:ext uri="{FF2B5EF4-FFF2-40B4-BE49-F238E27FC236}">
                <a16:creationId xmlns:a16="http://schemas.microsoft.com/office/drawing/2014/main" id="{6DC9895D-959C-E66E-D4B1-0D325E8C35DE}"/>
              </a:ext>
            </a:extLst>
          </p:cNvPr>
          <p:cNvSpPr/>
          <p:nvPr/>
        </p:nvSpPr>
        <p:spPr>
          <a:xfrm>
            <a:off x="1797978" y="4364044"/>
            <a:ext cx="7500134" cy="97200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10" name="Google Shape;246;p11">
            <a:extLst>
              <a:ext uri="{FF2B5EF4-FFF2-40B4-BE49-F238E27FC236}">
                <a16:creationId xmlns:a16="http://schemas.microsoft.com/office/drawing/2014/main" id="{7A9D0593-558A-9B18-3989-E35CA7D64C49}"/>
              </a:ext>
            </a:extLst>
          </p:cNvPr>
          <p:cNvSpPr/>
          <p:nvPr/>
        </p:nvSpPr>
        <p:spPr>
          <a:xfrm>
            <a:off x="681036" y="4364043"/>
            <a:ext cx="1116942" cy="972000"/>
          </a:xfrm>
          <a:prstGeom prst="rect">
            <a:avLst/>
          </a:prstGeom>
          <a:solidFill>
            <a:srgbClr val="F2F2F2"/>
          </a:solidFill>
          <a:ln w="12700" cap="flat" cmpd="sng">
            <a:solidFill>
              <a:schemeClr val="dk1"/>
            </a:solidFill>
            <a:prstDash val="solid"/>
            <a:miter lim="800000"/>
            <a:headEnd type="none" w="sm" len="sm"/>
            <a:tailEnd type="none" w="sm" len="sm"/>
          </a:ln>
        </p:spPr>
        <p:txBody>
          <a:bodyPr spcFirstLastPara="1" vert="horz" wrap="square" lIns="91425" tIns="45700" rIns="91425" bIns="45700" anchor="ctr" anchorCtr="0">
            <a:noAutofit/>
          </a:bodyPr>
          <a:lstStyle/>
          <a:p>
            <a:pPr marL="0" marR="0" lvl="0" indent="0" algn="ctr" rtl="0">
              <a:spcBef>
                <a:spcPts val="0"/>
              </a:spcBef>
              <a:spcAft>
                <a:spcPts val="0"/>
              </a:spcAft>
              <a:buNone/>
            </a:pPr>
            <a:r>
              <a:rPr lang="ja-JP" altLang="en-US" sz="1400" b="0" i="0" dirty="0">
                <a:solidFill>
                  <a:srgbClr val="474747"/>
                </a:solidFill>
                <a:effectLst/>
                <a:latin typeface="Noto Sans JP"/>
              </a:rPr>
              <a:t>関連産業</a:t>
            </a:r>
            <a:endParaRPr lang="ja-JP" altLang="en-US" sz="1400" dirty="0">
              <a:latin typeface="+mn-ea"/>
              <a:ea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1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ja-JP" altLang="en-US" dirty="0"/>
              <a:t>トレンド</a:t>
            </a:r>
            <a:r>
              <a:rPr lang="en-US" altLang="ja-JP" dirty="0"/>
              <a:t>×</a:t>
            </a:r>
            <a:r>
              <a:rPr lang="ja-JP" altLang="en-US" dirty="0"/>
              <a:t>強み</a:t>
            </a:r>
            <a:endParaRPr lang="en-US" dirty="0"/>
          </a:p>
        </p:txBody>
      </p:sp>
      <p:sp>
        <p:nvSpPr>
          <p:cNvPr id="270" name="Google Shape;270;p13"/>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9</a:t>
            </a:fld>
            <a:endParaRPr dirty="0"/>
          </a:p>
        </p:txBody>
      </p:sp>
      <p:sp>
        <p:nvSpPr>
          <p:cNvPr id="2" name="Google Shape;347;p17">
            <a:extLst>
              <a:ext uri="{FF2B5EF4-FFF2-40B4-BE49-F238E27FC236}">
                <a16:creationId xmlns:a16="http://schemas.microsoft.com/office/drawing/2014/main" id="{B2868346-8145-1877-884A-4C62C7E272E3}"/>
              </a:ext>
            </a:extLst>
          </p:cNvPr>
          <p:cNvSpPr txBox="1"/>
          <p:nvPr/>
        </p:nvSpPr>
        <p:spPr>
          <a:xfrm>
            <a:off x="4227816" y="101390"/>
            <a:ext cx="5558111" cy="1169511"/>
          </a:xfrm>
          <a:prstGeom prst="rect">
            <a:avLst/>
          </a:prstGeom>
          <a:solidFill>
            <a:schemeClr val="bg1"/>
          </a:solidFill>
          <a:ln w="38100">
            <a:solidFill>
              <a:srgbClr val="FF0000"/>
            </a:solid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altLang="ja-JP" sz="1400" dirty="0">
                <a:solidFill>
                  <a:schemeClr val="tx1"/>
                </a:solidFill>
                <a:latin typeface="+mn-ea"/>
                <a:ea typeface="+mn-ea"/>
                <a:cs typeface="Calibri"/>
                <a:sym typeface="Calibri"/>
              </a:rPr>
              <a:t>【</a:t>
            </a:r>
            <a:r>
              <a:rPr lang="ja-JP" altLang="en-US" sz="1400" dirty="0">
                <a:solidFill>
                  <a:schemeClr val="tx1"/>
                </a:solidFill>
                <a:latin typeface="+mn-ea"/>
                <a:ea typeface="+mn-ea"/>
                <a:cs typeface="Calibri"/>
                <a:sym typeface="Calibri"/>
              </a:rPr>
              <a:t>作成のポイント</a:t>
            </a:r>
            <a:r>
              <a:rPr lang="en-US" altLang="ja-JP" sz="1400" dirty="0">
                <a:solidFill>
                  <a:schemeClr val="tx1"/>
                </a:solidFill>
                <a:latin typeface="+mn-ea"/>
                <a:ea typeface="+mn-ea"/>
                <a:cs typeface="Calibri"/>
                <a:sym typeface="Calibri"/>
              </a:rPr>
              <a:t>】</a:t>
            </a:r>
          </a:p>
          <a:p>
            <a:pPr marL="176213" marR="0" lvl="0" indent="-176213" algn="l" rtl="0">
              <a:spcBef>
                <a:spcPts val="0"/>
              </a:spcBef>
              <a:spcAft>
                <a:spcPts val="0"/>
              </a:spcAft>
              <a:buFont typeface="Arial" panose="020B0604020202020204" pitchFamily="34" charset="0"/>
              <a:buChar char="•"/>
            </a:pPr>
            <a:r>
              <a:rPr lang="ja-JP" altLang="en-US" sz="1400" dirty="0">
                <a:latin typeface="+mn-ea"/>
                <a:cs typeface="Calibri"/>
                <a:sym typeface="Calibri"/>
              </a:rPr>
              <a:t>まず上と左の欄に世の中のトレンド・自分の強みを書き、</a:t>
            </a:r>
            <a:br>
              <a:rPr lang="en-US" altLang="ja-JP" sz="1400" dirty="0">
                <a:latin typeface="+mn-ea"/>
                <a:cs typeface="Calibri"/>
                <a:sym typeface="Calibri"/>
              </a:rPr>
            </a:br>
            <a:r>
              <a:rPr lang="ja-JP" altLang="en-US" sz="1400" dirty="0">
                <a:latin typeface="+mn-ea"/>
                <a:cs typeface="Calibri"/>
                <a:sym typeface="Calibri"/>
              </a:rPr>
              <a:t>それらを組み合わせて出てきたアイディアを右下の欄に書く</a:t>
            </a:r>
            <a:endParaRPr lang="en-US" altLang="ja-JP" sz="1400" dirty="0">
              <a:latin typeface="+mn-ea"/>
              <a:cs typeface="Calibri"/>
              <a:sym typeface="Calibri"/>
            </a:endParaRPr>
          </a:p>
          <a:p>
            <a:pPr marL="176213" marR="0" lvl="0" indent="-176213" algn="l" rtl="0">
              <a:spcBef>
                <a:spcPts val="0"/>
              </a:spcBef>
              <a:spcAft>
                <a:spcPts val="0"/>
              </a:spcAft>
              <a:buFont typeface="Arial" panose="020B0604020202020204" pitchFamily="34" charset="0"/>
              <a:buChar char="•"/>
            </a:pPr>
            <a:r>
              <a:rPr lang="ja-JP" altLang="en-US" sz="1400" dirty="0">
                <a:solidFill>
                  <a:schemeClr val="tx1"/>
                </a:solidFill>
                <a:latin typeface="+mn-ea"/>
                <a:ea typeface="+mn-ea"/>
                <a:cs typeface="Calibri"/>
                <a:sym typeface="Calibri"/>
              </a:rPr>
              <a:t>できるだけたくさんの組み合わせを考えるが、資料に落とし込むときには採用したアイディアに絞ったほうが見やすい</a:t>
            </a:r>
            <a:endParaRPr lang="en-US" altLang="ja-JP" sz="1400" dirty="0">
              <a:solidFill>
                <a:schemeClr val="tx1"/>
              </a:solidFill>
              <a:latin typeface="+mn-ea"/>
              <a:ea typeface="+mn-ea"/>
              <a:cs typeface="Calibri"/>
              <a:sym typeface="Calibri"/>
            </a:endParaRPr>
          </a:p>
        </p:txBody>
      </p:sp>
      <p:sp>
        <p:nvSpPr>
          <p:cNvPr id="281" name="Google Shape;281;p13"/>
          <p:cNvSpPr/>
          <p:nvPr/>
        </p:nvSpPr>
        <p:spPr>
          <a:xfrm>
            <a:off x="630093" y="2481943"/>
            <a:ext cx="257906" cy="3810293"/>
          </a:xfrm>
          <a:prstGeom prst="rect">
            <a:avLst/>
          </a:prstGeom>
          <a:solidFill>
            <a:srgbClr val="F2F2F2"/>
          </a:solidFill>
          <a:ln w="12700" cap="flat" cmpd="sng">
            <a:solidFill>
              <a:schemeClr val="dk1"/>
            </a:solidFill>
            <a:prstDash val="solid"/>
            <a:miter lim="800000"/>
            <a:headEnd type="none" w="sm" len="sm"/>
            <a:tailEnd type="none" w="sm" len="sm"/>
          </a:ln>
        </p:spPr>
        <p:txBody>
          <a:bodyPr spcFirstLastPara="1" vert="eaVert" wrap="square" lIns="91425" tIns="45700" rIns="91425" bIns="45700" anchor="ctr" anchorCtr="0">
            <a:noAutofit/>
          </a:bodyPr>
          <a:lstStyle/>
          <a:p>
            <a:pPr marL="0" marR="0" lvl="0" indent="0" algn="ctr" rtl="0">
              <a:spcBef>
                <a:spcPts val="0"/>
              </a:spcBef>
              <a:spcAft>
                <a:spcPts val="0"/>
              </a:spcAft>
              <a:buNone/>
            </a:pPr>
            <a:r>
              <a:rPr lang="ja-JP" altLang="en-US" sz="1400" dirty="0">
                <a:solidFill>
                  <a:srgbClr val="000000"/>
                </a:solidFill>
                <a:latin typeface="+mn-ea"/>
                <a:cs typeface="Calibri"/>
                <a:sym typeface="Calibri"/>
              </a:rPr>
              <a:t>自分の</a:t>
            </a:r>
            <a:r>
              <a:rPr lang="ja-JP" sz="1400" dirty="0">
                <a:solidFill>
                  <a:srgbClr val="000000"/>
                </a:solidFill>
                <a:latin typeface="+mn-ea"/>
                <a:ea typeface="+mn-ea"/>
                <a:cs typeface="Calibri"/>
                <a:sym typeface="Calibri"/>
              </a:rPr>
              <a:t>強み</a:t>
            </a:r>
            <a:endParaRPr dirty="0">
              <a:latin typeface="+mn-ea"/>
              <a:ea typeface="+mn-ea"/>
            </a:endParaRPr>
          </a:p>
        </p:txBody>
      </p:sp>
      <p:sp>
        <p:nvSpPr>
          <p:cNvPr id="275" name="Google Shape;275;p13"/>
          <p:cNvSpPr/>
          <p:nvPr/>
        </p:nvSpPr>
        <p:spPr>
          <a:xfrm>
            <a:off x="2251423" y="1528014"/>
            <a:ext cx="6910799" cy="266581"/>
          </a:xfrm>
          <a:prstGeom prst="rect">
            <a:avLst/>
          </a:prstGeom>
          <a:solidFill>
            <a:srgbClr val="F2F2F2"/>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altLang="en-US" sz="1400" dirty="0">
                <a:solidFill>
                  <a:srgbClr val="000000"/>
                </a:solidFill>
                <a:latin typeface="+mn-ea"/>
                <a:ea typeface="+mn-ea"/>
                <a:cs typeface="Calibri"/>
                <a:sym typeface="Calibri"/>
              </a:rPr>
              <a:t>世の中のトレンド</a:t>
            </a:r>
            <a:endParaRPr dirty="0">
              <a:latin typeface="+mn-ea"/>
              <a:ea typeface="+mn-ea"/>
            </a:endParaRPr>
          </a:p>
        </p:txBody>
      </p:sp>
      <p:sp>
        <p:nvSpPr>
          <p:cNvPr id="276" name="Google Shape;276;p13"/>
          <p:cNvSpPr/>
          <p:nvPr/>
        </p:nvSpPr>
        <p:spPr>
          <a:xfrm>
            <a:off x="2251424" y="1794595"/>
            <a:ext cx="1727572" cy="687348"/>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6" name="Google Shape;276;p13">
            <a:extLst>
              <a:ext uri="{FF2B5EF4-FFF2-40B4-BE49-F238E27FC236}">
                <a16:creationId xmlns:a16="http://schemas.microsoft.com/office/drawing/2014/main" id="{98DC6AF7-37A4-A92D-DC37-E9C8DD9070AE}"/>
              </a:ext>
            </a:extLst>
          </p:cNvPr>
          <p:cNvSpPr/>
          <p:nvPr/>
        </p:nvSpPr>
        <p:spPr>
          <a:xfrm>
            <a:off x="3979507" y="1794595"/>
            <a:ext cx="1727572" cy="687348"/>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9" name="Google Shape;276;p13">
            <a:extLst>
              <a:ext uri="{FF2B5EF4-FFF2-40B4-BE49-F238E27FC236}">
                <a16:creationId xmlns:a16="http://schemas.microsoft.com/office/drawing/2014/main" id="{2083D614-88C6-6000-BA79-0CE27179F3E3}"/>
              </a:ext>
            </a:extLst>
          </p:cNvPr>
          <p:cNvSpPr/>
          <p:nvPr/>
        </p:nvSpPr>
        <p:spPr>
          <a:xfrm>
            <a:off x="5707079" y="1794595"/>
            <a:ext cx="1727572" cy="687348"/>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12" name="Google Shape;276;p13">
            <a:extLst>
              <a:ext uri="{FF2B5EF4-FFF2-40B4-BE49-F238E27FC236}">
                <a16:creationId xmlns:a16="http://schemas.microsoft.com/office/drawing/2014/main" id="{F0FD32BA-0F61-8A1A-EFAA-92E1C0A2579E}"/>
              </a:ext>
            </a:extLst>
          </p:cNvPr>
          <p:cNvSpPr/>
          <p:nvPr/>
        </p:nvSpPr>
        <p:spPr>
          <a:xfrm>
            <a:off x="7434651" y="1794595"/>
            <a:ext cx="1727572" cy="687348"/>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79" name="Google Shape;279;p13"/>
          <p:cNvSpPr/>
          <p:nvPr/>
        </p:nvSpPr>
        <p:spPr>
          <a:xfrm>
            <a:off x="887571" y="2481944"/>
            <a:ext cx="1363851"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71" name="Google Shape;271;p13"/>
          <p:cNvSpPr/>
          <p:nvPr/>
        </p:nvSpPr>
        <p:spPr>
          <a:xfrm>
            <a:off x="2251424" y="2481944"/>
            <a:ext cx="1727572"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5" name="Google Shape;271;p13">
            <a:extLst>
              <a:ext uri="{FF2B5EF4-FFF2-40B4-BE49-F238E27FC236}">
                <a16:creationId xmlns:a16="http://schemas.microsoft.com/office/drawing/2014/main" id="{083A0105-DEC6-585C-9E4A-2C3B47897D21}"/>
              </a:ext>
            </a:extLst>
          </p:cNvPr>
          <p:cNvSpPr/>
          <p:nvPr/>
        </p:nvSpPr>
        <p:spPr>
          <a:xfrm>
            <a:off x="3979507" y="2481944"/>
            <a:ext cx="1727572"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8" name="Google Shape;271;p13">
            <a:extLst>
              <a:ext uri="{FF2B5EF4-FFF2-40B4-BE49-F238E27FC236}">
                <a16:creationId xmlns:a16="http://schemas.microsoft.com/office/drawing/2014/main" id="{3061326F-04F1-6CBB-5532-67F73F5DDBD5}"/>
              </a:ext>
            </a:extLst>
          </p:cNvPr>
          <p:cNvSpPr/>
          <p:nvPr/>
        </p:nvSpPr>
        <p:spPr>
          <a:xfrm>
            <a:off x="5707079" y="2481944"/>
            <a:ext cx="1727572"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11" name="Google Shape;271;p13">
            <a:extLst>
              <a:ext uri="{FF2B5EF4-FFF2-40B4-BE49-F238E27FC236}">
                <a16:creationId xmlns:a16="http://schemas.microsoft.com/office/drawing/2014/main" id="{CA0564D7-CB3C-397D-1BAD-E1111547B6B7}"/>
              </a:ext>
            </a:extLst>
          </p:cNvPr>
          <p:cNvSpPr/>
          <p:nvPr/>
        </p:nvSpPr>
        <p:spPr>
          <a:xfrm>
            <a:off x="7434651" y="2481944"/>
            <a:ext cx="1727572"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19" name="Google Shape;279;p13">
            <a:extLst>
              <a:ext uri="{FF2B5EF4-FFF2-40B4-BE49-F238E27FC236}">
                <a16:creationId xmlns:a16="http://schemas.microsoft.com/office/drawing/2014/main" id="{121F9164-70CF-D8B7-F5C2-E43BB2B37E3D}"/>
              </a:ext>
            </a:extLst>
          </p:cNvPr>
          <p:cNvSpPr/>
          <p:nvPr/>
        </p:nvSpPr>
        <p:spPr>
          <a:xfrm>
            <a:off x="887571" y="3434517"/>
            <a:ext cx="1363851"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0" name="Google Shape;271;p13">
            <a:extLst>
              <a:ext uri="{FF2B5EF4-FFF2-40B4-BE49-F238E27FC236}">
                <a16:creationId xmlns:a16="http://schemas.microsoft.com/office/drawing/2014/main" id="{FE432D96-38F6-463C-3DDA-AA70EFD6BDE3}"/>
              </a:ext>
            </a:extLst>
          </p:cNvPr>
          <p:cNvSpPr/>
          <p:nvPr/>
        </p:nvSpPr>
        <p:spPr>
          <a:xfrm>
            <a:off x="2251424" y="3434517"/>
            <a:ext cx="1727572"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1" name="Google Shape;271;p13">
            <a:extLst>
              <a:ext uri="{FF2B5EF4-FFF2-40B4-BE49-F238E27FC236}">
                <a16:creationId xmlns:a16="http://schemas.microsoft.com/office/drawing/2014/main" id="{30ED9664-9F29-A43B-0A00-4D563BF36CF3}"/>
              </a:ext>
            </a:extLst>
          </p:cNvPr>
          <p:cNvSpPr/>
          <p:nvPr/>
        </p:nvSpPr>
        <p:spPr>
          <a:xfrm>
            <a:off x="3979507" y="3434517"/>
            <a:ext cx="1727572"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2" name="Google Shape;271;p13">
            <a:extLst>
              <a:ext uri="{FF2B5EF4-FFF2-40B4-BE49-F238E27FC236}">
                <a16:creationId xmlns:a16="http://schemas.microsoft.com/office/drawing/2014/main" id="{EF3F0636-C0FD-882C-CEF6-07E0B3650F51}"/>
              </a:ext>
            </a:extLst>
          </p:cNvPr>
          <p:cNvSpPr/>
          <p:nvPr/>
        </p:nvSpPr>
        <p:spPr>
          <a:xfrm>
            <a:off x="5707079" y="3434517"/>
            <a:ext cx="1727572"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3" name="Google Shape;271;p13">
            <a:extLst>
              <a:ext uri="{FF2B5EF4-FFF2-40B4-BE49-F238E27FC236}">
                <a16:creationId xmlns:a16="http://schemas.microsoft.com/office/drawing/2014/main" id="{E6B00A57-CD16-95B2-1650-55C0F3E913EC}"/>
              </a:ext>
            </a:extLst>
          </p:cNvPr>
          <p:cNvSpPr/>
          <p:nvPr/>
        </p:nvSpPr>
        <p:spPr>
          <a:xfrm>
            <a:off x="7434651" y="3434517"/>
            <a:ext cx="1727572"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5" name="Google Shape;279;p13">
            <a:extLst>
              <a:ext uri="{FF2B5EF4-FFF2-40B4-BE49-F238E27FC236}">
                <a16:creationId xmlns:a16="http://schemas.microsoft.com/office/drawing/2014/main" id="{87DB2A07-1961-3E48-470A-E43FA4687207}"/>
              </a:ext>
            </a:extLst>
          </p:cNvPr>
          <p:cNvSpPr/>
          <p:nvPr/>
        </p:nvSpPr>
        <p:spPr>
          <a:xfrm>
            <a:off x="887571" y="4388918"/>
            <a:ext cx="1363851"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6" name="Google Shape;271;p13">
            <a:extLst>
              <a:ext uri="{FF2B5EF4-FFF2-40B4-BE49-F238E27FC236}">
                <a16:creationId xmlns:a16="http://schemas.microsoft.com/office/drawing/2014/main" id="{E1970CD3-87AE-9233-5614-D03C93DD15ED}"/>
              </a:ext>
            </a:extLst>
          </p:cNvPr>
          <p:cNvSpPr/>
          <p:nvPr/>
        </p:nvSpPr>
        <p:spPr>
          <a:xfrm>
            <a:off x="2251424" y="4388918"/>
            <a:ext cx="1727572"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7" name="Google Shape;271;p13">
            <a:extLst>
              <a:ext uri="{FF2B5EF4-FFF2-40B4-BE49-F238E27FC236}">
                <a16:creationId xmlns:a16="http://schemas.microsoft.com/office/drawing/2014/main" id="{2B479872-B43B-B4BE-44B3-5745DE36689D}"/>
              </a:ext>
            </a:extLst>
          </p:cNvPr>
          <p:cNvSpPr/>
          <p:nvPr/>
        </p:nvSpPr>
        <p:spPr>
          <a:xfrm>
            <a:off x="3979507" y="4388918"/>
            <a:ext cx="1727572"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8" name="Google Shape;271;p13">
            <a:extLst>
              <a:ext uri="{FF2B5EF4-FFF2-40B4-BE49-F238E27FC236}">
                <a16:creationId xmlns:a16="http://schemas.microsoft.com/office/drawing/2014/main" id="{A9FCF1B0-9DBF-EF95-A6C3-C7BABCE6555E}"/>
              </a:ext>
            </a:extLst>
          </p:cNvPr>
          <p:cNvSpPr/>
          <p:nvPr/>
        </p:nvSpPr>
        <p:spPr>
          <a:xfrm>
            <a:off x="5707079" y="4388918"/>
            <a:ext cx="1727572"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9" name="Google Shape;271;p13">
            <a:extLst>
              <a:ext uri="{FF2B5EF4-FFF2-40B4-BE49-F238E27FC236}">
                <a16:creationId xmlns:a16="http://schemas.microsoft.com/office/drawing/2014/main" id="{EE216602-17FA-6720-DCB4-960EF1288F93}"/>
              </a:ext>
            </a:extLst>
          </p:cNvPr>
          <p:cNvSpPr/>
          <p:nvPr/>
        </p:nvSpPr>
        <p:spPr>
          <a:xfrm>
            <a:off x="7434651" y="4388918"/>
            <a:ext cx="1727572"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31" name="Google Shape;279;p13">
            <a:extLst>
              <a:ext uri="{FF2B5EF4-FFF2-40B4-BE49-F238E27FC236}">
                <a16:creationId xmlns:a16="http://schemas.microsoft.com/office/drawing/2014/main" id="{B9F5730D-EAD0-8C63-7F24-6ECA8D22FD24}"/>
              </a:ext>
            </a:extLst>
          </p:cNvPr>
          <p:cNvSpPr/>
          <p:nvPr/>
        </p:nvSpPr>
        <p:spPr>
          <a:xfrm>
            <a:off x="887571" y="5339663"/>
            <a:ext cx="1363851"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56" name="Google Shape;271;p13">
            <a:extLst>
              <a:ext uri="{FF2B5EF4-FFF2-40B4-BE49-F238E27FC236}">
                <a16:creationId xmlns:a16="http://schemas.microsoft.com/office/drawing/2014/main" id="{1964C475-C1EB-CF8A-4947-EC0E13C8A2A8}"/>
              </a:ext>
            </a:extLst>
          </p:cNvPr>
          <p:cNvSpPr/>
          <p:nvPr/>
        </p:nvSpPr>
        <p:spPr>
          <a:xfrm>
            <a:off x="2251424" y="5339663"/>
            <a:ext cx="1727572"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57" name="Google Shape;271;p13">
            <a:extLst>
              <a:ext uri="{FF2B5EF4-FFF2-40B4-BE49-F238E27FC236}">
                <a16:creationId xmlns:a16="http://schemas.microsoft.com/office/drawing/2014/main" id="{8C4F4B25-D88F-355C-1402-E7C728D6B0AB}"/>
              </a:ext>
            </a:extLst>
          </p:cNvPr>
          <p:cNvSpPr/>
          <p:nvPr/>
        </p:nvSpPr>
        <p:spPr>
          <a:xfrm>
            <a:off x="3979507" y="5339663"/>
            <a:ext cx="1727572"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58" name="Google Shape;271;p13">
            <a:extLst>
              <a:ext uri="{FF2B5EF4-FFF2-40B4-BE49-F238E27FC236}">
                <a16:creationId xmlns:a16="http://schemas.microsoft.com/office/drawing/2014/main" id="{B694D58A-58F2-A196-E49F-C976A9278F6A}"/>
              </a:ext>
            </a:extLst>
          </p:cNvPr>
          <p:cNvSpPr/>
          <p:nvPr/>
        </p:nvSpPr>
        <p:spPr>
          <a:xfrm>
            <a:off x="5707079" y="5339663"/>
            <a:ext cx="1727572"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
        <p:nvSpPr>
          <p:cNvPr id="259" name="Google Shape;271;p13">
            <a:extLst>
              <a:ext uri="{FF2B5EF4-FFF2-40B4-BE49-F238E27FC236}">
                <a16:creationId xmlns:a16="http://schemas.microsoft.com/office/drawing/2014/main" id="{7A11DDBE-B923-62DD-84A3-88C88ECC848A}"/>
              </a:ext>
            </a:extLst>
          </p:cNvPr>
          <p:cNvSpPr/>
          <p:nvPr/>
        </p:nvSpPr>
        <p:spPr>
          <a:xfrm>
            <a:off x="7434651" y="5339663"/>
            <a:ext cx="1727572" cy="95257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95250" algn="l" rtl="0">
              <a:spcBef>
                <a:spcPts val="0"/>
              </a:spcBef>
              <a:spcAft>
                <a:spcPts val="0"/>
              </a:spcAft>
              <a:buClr>
                <a:schemeClr val="dk1"/>
              </a:buClr>
              <a:buSzPts val="1200"/>
              <a:buFont typeface="Arial"/>
              <a:buNone/>
            </a:pPr>
            <a:endParaRPr sz="1200" dirty="0">
              <a:solidFill>
                <a:srgbClr val="000000"/>
              </a:solidFill>
              <a:latin typeface="+mn-ea"/>
              <a:ea typeface="+mn-ea"/>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kumimoji="1"/>
        </a:defPPr>
      </a:lstStyle>
      <a:style>
        <a:lnRef idx="2">
          <a:schemeClr val="accent1">
            <a:shade val="15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kumimoji="1" sz="140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573</Words>
  <Application>Microsoft Office PowerPoint</Application>
  <PresentationFormat>A4 Paper (210x297 mm)</PresentationFormat>
  <Paragraphs>101</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Meiryo UI</vt:lpstr>
      <vt:lpstr>Noto Sans JP</vt:lpstr>
      <vt:lpstr>メイリオ</vt:lpstr>
      <vt:lpstr>游ゴシック</vt:lpstr>
      <vt:lpstr>Arial</vt:lpstr>
      <vt:lpstr>Calibri</vt:lpstr>
      <vt:lpstr>Office Theme</vt:lpstr>
      <vt:lpstr>ＸＸ年度事業計画</vt:lpstr>
      <vt:lpstr>もくじ</vt:lpstr>
      <vt:lpstr>経営概要</vt:lpstr>
      <vt:lpstr>経歴</vt:lpstr>
      <vt:lpstr>経営理念</vt:lpstr>
      <vt:lpstr>ビジョン</vt:lpstr>
      <vt:lpstr>世の中のトレンド</vt:lpstr>
      <vt:lpstr>自分の強み</vt:lpstr>
      <vt:lpstr>トレンド×強み</vt:lpstr>
      <vt:lpstr>中長期計画</vt:lpstr>
      <vt:lpstr>当期計画</vt:lpstr>
      <vt:lpstr>当期計画（サンプル）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2024-01-10T06:17:24Z</dcterms:created>
  <dcterms:modified xsi:type="dcterms:W3CDTF">2024-01-16T01:50:06Z</dcterms:modified>
</cp:coreProperties>
</file>